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10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3.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04.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5.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06.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07.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08.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40.xml" ContentType="application/vnd.openxmlformats-officedocument.presentationml.slideLayout+xml"/>
  <Override PartName="/ppt/slideLayouts/slideLayout63.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10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10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10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10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0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10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presProps.xml" ContentType="application/vnd.openxmlformats-officedocument.presentationml.presProps+xml"/>
  <Override PartName="/ppt/media/image1.jpeg" ContentType="image/jpeg"/>
  <Override PartName="/ppt/media/image13.png" ContentType="image/png"/>
  <Override PartName="/ppt/media/image8.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6.png" ContentType="image/png"/>
  <Override PartName="/ppt/media/image11.png" ContentType="image/png"/>
  <Override PartName="/ppt/media/image7.png" ContentType="image/png"/>
  <Override PartName="/ppt/media/image12.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image" Target="../media/image1.jpeg"/><Relationship Id="rId9" Type="http://schemas.openxmlformats.org/officeDocument/2006/relationships/image" Target="../media/image1.jpeg"/><Relationship Id="rId10" Type="http://schemas.openxmlformats.org/officeDocument/2006/relationships/image" Target="../media/image1.jpeg"/><Relationship Id="rId11" Type="http://schemas.openxmlformats.org/officeDocument/2006/relationships/image" Target="../media/image1.jpeg"/><Relationship Id="rId12" Type="http://schemas.openxmlformats.org/officeDocument/2006/relationships/image" Target="../media/image1.jpeg"/><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hyperlink" Target="https://icons8.com/illustrations/author/5ec7b0e101d0360016f3d1b3" TargetMode="External"/><Relationship Id="rId16" Type="http://schemas.openxmlformats.org/officeDocument/2006/relationships/hyperlink" Target="https://icons8.com/" TargetMode="Externa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 Id="rId2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image" Target="../media/image1.jpeg"/><Relationship Id="rId5" Type="http://schemas.openxmlformats.org/officeDocument/2006/relationships/image" Target="../media/image1.jpeg"/><Relationship Id="rId6" Type="http://schemas.openxmlformats.org/officeDocument/2006/relationships/image" Target="../media/image1.jpeg"/><Relationship Id="rId7" Type="http://schemas.openxmlformats.org/officeDocument/2006/relationships/image" Target="../media/image1.jpeg"/><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4114800"/>
            <a:ext cx="10079280" cy="155448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nvGrpSpPr>
          <p:cNvPr id="1" name=""/>
          <p:cNvGrpSpPr/>
          <p:nvPr/>
        </p:nvGrpSpPr>
        <p:grpSpPr>
          <a:xfrm>
            <a:off x="0" y="0"/>
            <a:ext cx="10080000" cy="4114080"/>
            <a:chOff x="0" y="0"/>
            <a:chExt cx="10080000" cy="4114080"/>
          </a:xfrm>
        </p:grpSpPr>
        <p:sp>
          <p:nvSpPr>
            <p:cNvPr id="2" name=""/>
            <p:cNvSpPr/>
            <p:nvPr/>
          </p:nvSpPr>
          <p:spPr>
            <a:xfrm>
              <a:off x="0" y="0"/>
              <a:ext cx="10080000" cy="4114080"/>
            </a:xfrm>
            <a:prstGeom prst="rect">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 name=""/>
            <p:cNvSpPr/>
            <p:nvPr/>
          </p:nvSpPr>
          <p:spPr>
            <a:xfrm>
              <a:off x="0" y="1280160"/>
              <a:ext cx="1553760" cy="639360"/>
            </a:xfrm>
            <a:prstGeom prst="rect">
              <a:avLst/>
            </a:prstGeom>
            <a:solidFill>
              <a:srgbClr val="343a40">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Noto Sans"/>
                <a:ea typeface="DejaVu Sans"/>
              </a:endParaRPr>
            </a:p>
          </p:txBody>
        </p:sp>
        <p:sp>
          <p:nvSpPr>
            <p:cNvPr id="4" name=""/>
            <p:cNvSpPr/>
            <p:nvPr/>
          </p:nvSpPr>
          <p:spPr>
            <a:xfrm>
              <a:off x="914400" y="1920240"/>
              <a:ext cx="1279440" cy="182808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5" name=""/>
            <p:cNvSpPr/>
            <p:nvPr/>
          </p:nvSpPr>
          <p:spPr>
            <a:xfrm>
              <a:off x="2194560" y="548640"/>
              <a:ext cx="1279440" cy="182808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6" name=""/>
            <p:cNvSpPr/>
            <p:nvPr/>
          </p:nvSpPr>
          <p:spPr>
            <a:xfrm>
              <a:off x="3474720" y="1188720"/>
              <a:ext cx="365040" cy="36504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 name=""/>
            <p:cNvSpPr/>
            <p:nvPr/>
          </p:nvSpPr>
          <p:spPr>
            <a:xfrm>
              <a:off x="4206240" y="0"/>
              <a:ext cx="1462320" cy="913680"/>
            </a:xfrm>
            <a:prstGeom prst="rect">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8" name=""/>
            <p:cNvSpPr/>
            <p:nvPr/>
          </p:nvSpPr>
          <p:spPr>
            <a:xfrm>
              <a:off x="4663440" y="914400"/>
              <a:ext cx="1005120" cy="456480"/>
            </a:xfrm>
            <a:prstGeom prst="rect">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9" name=""/>
            <p:cNvSpPr/>
            <p:nvPr/>
          </p:nvSpPr>
          <p:spPr>
            <a:xfrm>
              <a:off x="3474720" y="1737360"/>
              <a:ext cx="3108240" cy="100512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0" name=""/>
            <p:cNvSpPr/>
            <p:nvPr/>
          </p:nvSpPr>
          <p:spPr>
            <a:xfrm>
              <a:off x="4114800" y="2743200"/>
              <a:ext cx="1462320" cy="100512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 name=""/>
            <p:cNvSpPr/>
            <p:nvPr/>
          </p:nvSpPr>
          <p:spPr>
            <a:xfrm>
              <a:off x="6583680" y="1463040"/>
              <a:ext cx="1553760" cy="456480"/>
            </a:xfrm>
            <a:prstGeom prst="rect">
              <a:avLst/>
            </a:prstGeom>
            <a:solidFill>
              <a:srgbClr val="b2b2b2">
                <a:alpha val="6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 name=""/>
            <p:cNvSpPr/>
            <p:nvPr/>
          </p:nvSpPr>
          <p:spPr>
            <a:xfrm>
              <a:off x="7315200" y="1920240"/>
              <a:ext cx="1462320" cy="1645200"/>
            </a:xfrm>
            <a:prstGeom prst="rect">
              <a:avLst/>
            </a:prstGeom>
            <a:solidFill>
              <a:srgbClr val="b2b2b2">
                <a:alpha val="3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3" name=""/>
            <p:cNvSpPr/>
            <p:nvPr/>
          </p:nvSpPr>
          <p:spPr>
            <a:xfrm>
              <a:off x="2743200" y="2377440"/>
              <a:ext cx="547920" cy="82224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4" name=""/>
            <p:cNvSpPr/>
            <p:nvPr/>
          </p:nvSpPr>
          <p:spPr>
            <a:xfrm>
              <a:off x="8595360" y="0"/>
              <a:ext cx="1484640" cy="1462320"/>
            </a:xfrm>
            <a:prstGeom prst="rect">
              <a:avLst/>
            </a:prstGeom>
            <a:solidFill>
              <a:srgbClr val="ddddd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5" name=""/>
            <p:cNvSpPr/>
            <p:nvPr/>
          </p:nvSpPr>
          <p:spPr>
            <a:xfrm>
              <a:off x="6766560" y="0"/>
              <a:ext cx="273600" cy="1005120"/>
            </a:xfrm>
            <a:prstGeom prst="rect">
              <a:avLst/>
            </a:prstGeom>
            <a:solidFill>
              <a:srgbClr val="2f4550">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6" name=""/>
            <p:cNvSpPr/>
            <p:nvPr/>
          </p:nvSpPr>
          <p:spPr>
            <a:xfrm>
              <a:off x="1554480" y="0"/>
              <a:ext cx="182160" cy="913680"/>
            </a:xfrm>
            <a:prstGeom prst="rect">
              <a:avLst/>
            </a:prstGeom>
            <a:solidFill>
              <a:srgbClr val="80808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7" name=""/>
            <p:cNvSpPr/>
            <p:nvPr/>
          </p:nvSpPr>
          <p:spPr>
            <a:xfrm>
              <a:off x="0" y="3017520"/>
              <a:ext cx="365040" cy="1096560"/>
            </a:xfrm>
            <a:prstGeom prst="rect">
              <a:avLst/>
            </a:prstGeom>
            <a:solidFill>
              <a:srgbClr val="f4f4f9"/>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8" name=""/>
            <p:cNvSpPr/>
            <p:nvPr/>
          </p:nvSpPr>
          <p:spPr>
            <a:xfrm>
              <a:off x="9601200" y="2560320"/>
              <a:ext cx="365040" cy="1553760"/>
            </a:xfrm>
            <a:prstGeom prst="rect">
              <a:avLst/>
            </a:prstGeom>
            <a:solidFill>
              <a:srgbClr val="b2b2b2"/>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9" name=""/>
            <p:cNvSpPr/>
            <p:nvPr/>
          </p:nvSpPr>
          <p:spPr>
            <a:xfrm>
              <a:off x="8778240" y="1828800"/>
              <a:ext cx="365040" cy="365040"/>
            </a:xfrm>
            <a:prstGeom prst="rect">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2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 name=""/>
          <p:cNvGrpSpPr/>
          <p:nvPr/>
        </p:nvGrpSpPr>
        <p:grpSpPr>
          <a:xfrm>
            <a:off x="8540280" y="5065200"/>
            <a:ext cx="1279800" cy="914040"/>
            <a:chOff x="8540280" y="5065200"/>
            <a:chExt cx="1279800" cy="914040"/>
          </a:xfrm>
        </p:grpSpPr>
        <p:grpSp>
          <p:nvGrpSpPr>
            <p:cNvPr id="59" name=""/>
            <p:cNvGrpSpPr/>
            <p:nvPr/>
          </p:nvGrpSpPr>
          <p:grpSpPr>
            <a:xfrm>
              <a:off x="8540280" y="5065200"/>
              <a:ext cx="1279800" cy="914040"/>
              <a:chOff x="8540280" y="5065200"/>
              <a:chExt cx="1279800" cy="914040"/>
            </a:xfrm>
          </p:grpSpPr>
          <p:sp>
            <p:nvSpPr>
              <p:cNvPr id="60" name=""/>
              <p:cNvSpPr/>
              <p:nvPr/>
            </p:nvSpPr>
            <p:spPr>
              <a:xfrm flipV="1" rot="21598800">
                <a:off x="9637560" y="5430960"/>
                <a:ext cx="182160" cy="182160"/>
              </a:xfrm>
              <a:prstGeom prst="ellipse">
                <a:avLst/>
              </a:prstGeom>
              <a:blipFill rotWithShape="0">
                <a:blip r:embed="rId2"/>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1" name=""/>
              <p:cNvSpPr/>
              <p:nvPr/>
            </p:nvSpPr>
            <p:spPr>
              <a:xfrm flipV="1" rot="21598800">
                <a:off x="9271800" y="5430960"/>
                <a:ext cx="182160" cy="182160"/>
              </a:xfrm>
              <a:prstGeom prst="ellipse">
                <a:avLst/>
              </a:prstGeom>
              <a:blipFill rotWithShape="0">
                <a:blip r:embed="rId3"/>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2" name=""/>
              <p:cNvSpPr/>
              <p:nvPr/>
            </p:nvSpPr>
            <p:spPr>
              <a:xfrm flipV="1" rot="21598800">
                <a:off x="8906400" y="5430960"/>
                <a:ext cx="182160" cy="182160"/>
              </a:xfrm>
              <a:prstGeom prst="ellipse">
                <a:avLst/>
              </a:prstGeom>
              <a:blipFill rotWithShape="0">
                <a:blip r:embed="rId4"/>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3" name=""/>
              <p:cNvSpPr/>
              <p:nvPr/>
            </p:nvSpPr>
            <p:spPr>
              <a:xfrm flipV="1" rot="21598800">
                <a:off x="8540280" y="5431320"/>
                <a:ext cx="182160" cy="182160"/>
              </a:xfrm>
              <a:prstGeom prst="ellipse">
                <a:avLst/>
              </a:prstGeom>
              <a:blipFill rotWithShape="0">
                <a:blip r:embed="rId5"/>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4" name=""/>
              <p:cNvSpPr/>
              <p:nvPr/>
            </p:nvSpPr>
            <p:spPr>
              <a:xfrm flipV="1" rot="21598800">
                <a:off x="8540280" y="5065200"/>
                <a:ext cx="182160" cy="182160"/>
              </a:xfrm>
              <a:prstGeom prst="ellipse">
                <a:avLst/>
              </a:prstGeom>
              <a:blipFill rotWithShape="0">
                <a:blip r:embed="rId6"/>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5" name=""/>
              <p:cNvSpPr/>
              <p:nvPr/>
            </p:nvSpPr>
            <p:spPr>
              <a:xfrm flipV="1" rot="21598800">
                <a:off x="8906040" y="5065200"/>
                <a:ext cx="182160" cy="182160"/>
              </a:xfrm>
              <a:prstGeom prst="ellipse">
                <a:avLst/>
              </a:prstGeom>
              <a:blipFill rotWithShape="0">
                <a:blip r:embed="rId7"/>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6" name=""/>
              <p:cNvSpPr/>
              <p:nvPr/>
            </p:nvSpPr>
            <p:spPr>
              <a:xfrm flipV="1" rot="21598800">
                <a:off x="9271800" y="5065560"/>
                <a:ext cx="182160" cy="182160"/>
              </a:xfrm>
              <a:prstGeom prst="ellipse">
                <a:avLst/>
              </a:prstGeom>
              <a:blipFill rotWithShape="0">
                <a:blip r:embed="rId8"/>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7" name=""/>
              <p:cNvSpPr/>
              <p:nvPr/>
            </p:nvSpPr>
            <p:spPr>
              <a:xfrm flipV="1" rot="21598800">
                <a:off x="9637920" y="5065200"/>
                <a:ext cx="182160" cy="182160"/>
              </a:xfrm>
              <a:prstGeom prst="ellipse">
                <a:avLst/>
              </a:prstGeom>
              <a:blipFill rotWithShape="0">
                <a:blip r:embed="rId9"/>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8" name=""/>
              <p:cNvSpPr/>
              <p:nvPr/>
            </p:nvSpPr>
            <p:spPr>
              <a:xfrm flipV="1" rot="21598800">
                <a:off x="9637560" y="5796720"/>
                <a:ext cx="182160" cy="182160"/>
              </a:xfrm>
              <a:prstGeom prst="ellipse">
                <a:avLst/>
              </a:prstGeom>
              <a:blipFill rotWithShape="0">
                <a:blip r:embed="rId10"/>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69" name=""/>
              <p:cNvSpPr/>
              <p:nvPr/>
            </p:nvSpPr>
            <p:spPr>
              <a:xfrm flipV="1" rot="21598800">
                <a:off x="9272160" y="5797080"/>
                <a:ext cx="182160" cy="182160"/>
              </a:xfrm>
              <a:prstGeom prst="ellipse">
                <a:avLst/>
              </a:prstGeom>
              <a:blipFill rotWithShape="0">
                <a:blip r:embed="rId11"/>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70" name=""/>
              <p:cNvSpPr/>
              <p:nvPr/>
            </p:nvSpPr>
            <p:spPr>
              <a:xfrm flipV="1" rot="21598800">
                <a:off x="8906040" y="5796720"/>
                <a:ext cx="182160" cy="182160"/>
              </a:xfrm>
              <a:prstGeom prst="ellipse">
                <a:avLst/>
              </a:prstGeom>
              <a:blipFill rotWithShape="0">
                <a:blip r:embed="rId12"/>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71" name=""/>
              <p:cNvSpPr/>
              <p:nvPr/>
            </p:nvSpPr>
            <p:spPr>
              <a:xfrm flipV="1" rot="21598800">
                <a:off x="8540280" y="5796720"/>
                <a:ext cx="182160" cy="182160"/>
              </a:xfrm>
              <a:prstGeom prst="ellipse">
                <a:avLst/>
              </a:prstGeom>
              <a:blipFill rotWithShape="0">
                <a:blip r:embed="rId13"/>
                <a:srcRect/>
                <a:tile tx="0" ty="0" sx="74113" sy="74113" algn="ctr"/>
              </a:blipFill>
              <a:ln w="0">
                <a:noFill/>
              </a:ln>
              <a:effectLst>
                <a:outerShdw blurRad="0" dir="2700000" dist="102841" rotWithShape="0">
                  <a:srgbClr val="808080">
                    <a:alpha val="65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grpSp>
      <p:sp>
        <p:nvSpPr>
          <p:cNvPr id="72" name=""/>
          <p:cNvSpPr/>
          <p:nvPr/>
        </p:nvSpPr>
        <p:spPr>
          <a:xfrm>
            <a:off x="1499760" y="1774080"/>
            <a:ext cx="2925360" cy="292536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3" name=""/>
          <p:cNvSpPr/>
          <p:nvPr/>
        </p:nvSpPr>
        <p:spPr>
          <a:xfrm>
            <a:off x="1225080" y="1134360"/>
            <a:ext cx="1188360" cy="118764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74" name=""/>
          <p:cNvSpPr/>
          <p:nvPr/>
        </p:nvSpPr>
        <p:spPr>
          <a:xfrm>
            <a:off x="3420000" y="4242960"/>
            <a:ext cx="639360" cy="639360"/>
          </a:xfrm>
          <a:prstGeom prst="ellipse">
            <a:avLst/>
          </a:prstGeom>
          <a:solidFill>
            <a:srgbClr val="cccccc">
              <a:alpha val="2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pic>
        <p:nvPicPr>
          <p:cNvPr id="75" name="" descr=""/>
          <p:cNvPicPr/>
          <p:nvPr/>
        </p:nvPicPr>
        <p:blipFill>
          <a:blip r:embed="rId14"/>
          <a:stretch/>
        </p:blipFill>
        <p:spPr>
          <a:xfrm>
            <a:off x="4349520" y="792360"/>
            <a:ext cx="5525280" cy="4144680"/>
          </a:xfrm>
          <a:prstGeom prst="rect">
            <a:avLst/>
          </a:prstGeom>
          <a:ln w="0">
            <a:noFill/>
          </a:ln>
        </p:spPr>
      </p:pic>
      <p:sp>
        <p:nvSpPr>
          <p:cNvPr id="76" name=""/>
          <p:cNvSpPr/>
          <p:nvPr/>
        </p:nvSpPr>
        <p:spPr>
          <a:xfrm>
            <a:off x="4846320" y="4846320"/>
            <a:ext cx="2132280" cy="479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000" spc="-1" strike="noStrike">
                <a:solidFill>
                  <a:srgbClr val="000000"/>
                </a:solidFill>
                <a:latin typeface="Lato"/>
                <a:ea typeface="Noto Sans CJK SC"/>
              </a:rPr>
              <a:t>Illustrations  by </a:t>
            </a:r>
            <a:r>
              <a:rPr b="0" lang="en-US" sz="1000" spc="-1" strike="noStrike" u="sng">
                <a:solidFill>
                  <a:srgbClr val="0000ee"/>
                </a:solidFill>
                <a:uFillTx/>
                <a:latin typeface="Lato"/>
                <a:ea typeface="Noto Sans CJK SC"/>
                <a:hlinkClick r:id="rId15"/>
              </a:rPr>
              <a:t>Pixeltrue</a:t>
            </a:r>
            <a:r>
              <a:rPr b="0" lang="en-US" sz="1000" spc="-1" strike="noStrike">
                <a:solidFill>
                  <a:srgbClr val="000000"/>
                </a:solidFill>
                <a:latin typeface="Lato"/>
                <a:ea typeface="Noto Sans CJK SC"/>
              </a:rPr>
              <a:t> on </a:t>
            </a:r>
            <a:r>
              <a:rPr b="0" lang="en-US" sz="1000" spc="-1" strike="noStrike" u="sng">
                <a:solidFill>
                  <a:srgbClr val="0000ee"/>
                </a:solidFill>
                <a:uFillTx/>
                <a:latin typeface="Lato"/>
                <a:ea typeface="Noto Sans CJK SC"/>
                <a:hlinkClick r:id="rId16"/>
              </a:rPr>
              <a:t>icons8</a:t>
            </a:r>
            <a:endParaRPr b="0" lang="en-US" sz="1000" spc="-1" strike="noStrike">
              <a:solidFill>
                <a:srgbClr val="000000"/>
              </a:solidFill>
              <a:latin typeface="Arial"/>
            </a:endParaRPr>
          </a:p>
        </p:txBody>
      </p:sp>
      <p:sp>
        <p:nvSpPr>
          <p:cNvPr id="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8"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
          <p:cNvGrpSpPr/>
          <p:nvPr/>
        </p:nvGrpSpPr>
        <p:grpSpPr>
          <a:xfrm>
            <a:off x="7406640" y="3566160"/>
            <a:ext cx="2376720" cy="4296960"/>
            <a:chOff x="7406640" y="3566160"/>
            <a:chExt cx="2376720" cy="4296960"/>
          </a:xfrm>
        </p:grpSpPr>
        <p:sp>
          <p:nvSpPr>
            <p:cNvPr id="116" name=""/>
            <p:cNvSpPr/>
            <p:nvPr/>
          </p:nvSpPr>
          <p:spPr>
            <a:xfrm>
              <a:off x="8138160" y="4754880"/>
              <a:ext cx="456480" cy="2559600"/>
            </a:xfrm>
            <a:prstGeom prst="rect">
              <a:avLst/>
            </a:prstGeom>
            <a:blipFill rotWithShape="0">
              <a:blip r:embed="rId2"/>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7" name=""/>
            <p:cNvSpPr/>
            <p:nvPr/>
          </p:nvSpPr>
          <p:spPr>
            <a:xfrm>
              <a:off x="8961120" y="3566160"/>
              <a:ext cx="456480" cy="2559600"/>
            </a:xfrm>
            <a:prstGeom prst="rect">
              <a:avLst/>
            </a:prstGeom>
            <a:blipFill rotWithShape="0">
              <a:blip r:embed="rId3"/>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8" name=""/>
            <p:cNvSpPr/>
            <p:nvPr/>
          </p:nvSpPr>
          <p:spPr>
            <a:xfrm>
              <a:off x="8503920" y="5120640"/>
              <a:ext cx="127944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19" name=""/>
            <p:cNvSpPr/>
            <p:nvPr/>
          </p:nvSpPr>
          <p:spPr>
            <a:xfrm>
              <a:off x="8321040" y="530352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0" name=""/>
            <p:cNvSpPr/>
            <p:nvPr/>
          </p:nvSpPr>
          <p:spPr>
            <a:xfrm>
              <a:off x="8869680" y="548640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1" name=""/>
            <p:cNvSpPr/>
            <p:nvPr/>
          </p:nvSpPr>
          <p:spPr>
            <a:xfrm>
              <a:off x="7406640" y="5303520"/>
              <a:ext cx="456480" cy="2559600"/>
            </a:xfrm>
            <a:prstGeom prst="rect">
              <a:avLst/>
            </a:prstGeom>
            <a:blipFill rotWithShape="0">
              <a:blip r:embed="rId4"/>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122" name=""/>
          <p:cNvSpPr/>
          <p:nvPr/>
        </p:nvSpPr>
        <p:spPr>
          <a:xfrm flipH="1" flipV="1">
            <a:off x="1461240" y="-1555200"/>
            <a:ext cx="456480" cy="2559600"/>
          </a:xfrm>
          <a:prstGeom prst="rect">
            <a:avLst/>
          </a:prstGeom>
          <a:blipFill rotWithShape="0">
            <a:blip r:embed="rId5"/>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3" name=""/>
          <p:cNvSpPr/>
          <p:nvPr/>
        </p:nvSpPr>
        <p:spPr>
          <a:xfrm flipH="1" flipV="1">
            <a:off x="638280" y="-365400"/>
            <a:ext cx="456480" cy="2559600"/>
          </a:xfrm>
          <a:prstGeom prst="rect">
            <a:avLst/>
          </a:prstGeom>
          <a:blipFill rotWithShape="0">
            <a:blip r:embed="rId6"/>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4" name=""/>
          <p:cNvSpPr/>
          <p:nvPr/>
        </p:nvSpPr>
        <p:spPr>
          <a:xfrm flipH="1" flipV="1">
            <a:off x="273600" y="547920"/>
            <a:ext cx="127944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5" name=""/>
          <p:cNvSpPr/>
          <p:nvPr/>
        </p:nvSpPr>
        <p:spPr>
          <a:xfrm flipH="1" flipV="1">
            <a:off x="822240" y="36504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6" name=""/>
          <p:cNvSpPr/>
          <p:nvPr/>
        </p:nvSpPr>
        <p:spPr>
          <a:xfrm flipH="1" flipV="1">
            <a:off x="273600" y="18216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7" name=""/>
          <p:cNvSpPr/>
          <p:nvPr/>
        </p:nvSpPr>
        <p:spPr>
          <a:xfrm flipH="1" flipV="1">
            <a:off x="2193840" y="-2103840"/>
            <a:ext cx="456480" cy="2559600"/>
          </a:xfrm>
          <a:prstGeom prst="rect">
            <a:avLst/>
          </a:prstGeom>
          <a:blipFill rotWithShape="0">
            <a:blip r:embed="rId7"/>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8" name=""/>
          <p:cNvSpPr/>
          <p:nvPr/>
        </p:nvSpPr>
        <p:spPr>
          <a:xfrm>
            <a:off x="3474720" y="2560320"/>
            <a:ext cx="2742480" cy="2742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1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
          <p:cNvSpPr/>
          <p:nvPr/>
        </p:nvSpPr>
        <p:spPr>
          <a:xfrm>
            <a:off x="2103480" y="3658320"/>
            <a:ext cx="164520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68" name=""/>
          <p:cNvSpPr/>
          <p:nvPr/>
        </p:nvSpPr>
        <p:spPr>
          <a:xfrm>
            <a:off x="823320" y="-273240"/>
            <a:ext cx="2193840" cy="219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69" name=""/>
          <p:cNvSpPr/>
          <p:nvPr/>
        </p:nvSpPr>
        <p:spPr>
          <a:xfrm>
            <a:off x="7955640" y="3109680"/>
            <a:ext cx="2193840" cy="219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0" name=""/>
          <p:cNvSpPr/>
          <p:nvPr/>
        </p:nvSpPr>
        <p:spPr>
          <a:xfrm>
            <a:off x="9601560" y="915120"/>
            <a:ext cx="164520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nvGrpSpPr>
          <p:cNvPr id="171" name=""/>
          <p:cNvGrpSpPr/>
          <p:nvPr/>
        </p:nvGrpSpPr>
        <p:grpSpPr>
          <a:xfrm>
            <a:off x="3917520" y="775080"/>
            <a:ext cx="2432880" cy="4338360"/>
            <a:chOff x="3917520" y="775080"/>
            <a:chExt cx="2432880" cy="4338360"/>
          </a:xfrm>
        </p:grpSpPr>
        <p:sp>
          <p:nvSpPr>
            <p:cNvPr id="172" name=""/>
            <p:cNvSpPr/>
            <p:nvPr/>
          </p:nvSpPr>
          <p:spPr>
            <a:xfrm flipH="1" flipV="1" rot="5330400">
              <a:off x="4853160" y="3377520"/>
              <a:ext cx="1370880" cy="14623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3" name=""/>
            <p:cNvSpPr/>
            <p:nvPr/>
          </p:nvSpPr>
          <p:spPr>
            <a:xfrm flipH="1" flipV="1" rot="5330400">
              <a:off x="4022640" y="2339280"/>
              <a:ext cx="1370880" cy="14623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4" name=""/>
            <p:cNvSpPr/>
            <p:nvPr/>
          </p:nvSpPr>
          <p:spPr>
            <a:xfrm flipH="1" flipV="1" rot="5330400">
              <a:off x="4919760" y="2075040"/>
              <a:ext cx="1370880" cy="14623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5" name=""/>
            <p:cNvSpPr/>
            <p:nvPr/>
          </p:nvSpPr>
          <p:spPr>
            <a:xfrm flipH="1" flipV="1" rot="5330400">
              <a:off x="3976560" y="981360"/>
              <a:ext cx="1370880" cy="14623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176" name=""/>
            <p:cNvSpPr/>
            <p:nvPr/>
          </p:nvSpPr>
          <p:spPr>
            <a:xfrm flipH="1" flipV="1" rot="5330400">
              <a:off x="4910760" y="743400"/>
              <a:ext cx="1370880" cy="14623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Arial"/>
                <a:ea typeface="DejaVu Sans"/>
              </a:endParaRPr>
            </a:p>
          </p:txBody>
        </p:sp>
        <p:sp>
          <p:nvSpPr>
            <p:cNvPr id="177" name=""/>
            <p:cNvSpPr/>
            <p:nvPr/>
          </p:nvSpPr>
          <p:spPr>
            <a:xfrm flipH="1" flipV="1" rot="5330400">
              <a:off x="4031280" y="3681720"/>
              <a:ext cx="1370880" cy="14623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79"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6" name=""/>
          <p:cNvGrpSpPr/>
          <p:nvPr/>
        </p:nvGrpSpPr>
        <p:grpSpPr>
          <a:xfrm>
            <a:off x="7406640" y="3566160"/>
            <a:ext cx="2376720" cy="4296960"/>
            <a:chOff x="7406640" y="3566160"/>
            <a:chExt cx="2376720" cy="4296960"/>
          </a:xfrm>
        </p:grpSpPr>
        <p:sp>
          <p:nvSpPr>
            <p:cNvPr id="217" name=""/>
            <p:cNvSpPr/>
            <p:nvPr/>
          </p:nvSpPr>
          <p:spPr>
            <a:xfrm>
              <a:off x="8138160" y="4754880"/>
              <a:ext cx="456480" cy="2559600"/>
            </a:xfrm>
            <a:prstGeom prst="rect">
              <a:avLst/>
            </a:prstGeom>
            <a:blipFill rotWithShape="0">
              <a:blip r:embed="rId2"/>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18" name=""/>
            <p:cNvSpPr/>
            <p:nvPr/>
          </p:nvSpPr>
          <p:spPr>
            <a:xfrm>
              <a:off x="8961120" y="3566160"/>
              <a:ext cx="456480" cy="2559600"/>
            </a:xfrm>
            <a:prstGeom prst="rect">
              <a:avLst/>
            </a:prstGeom>
            <a:blipFill rotWithShape="0">
              <a:blip r:embed="rId3"/>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19" name=""/>
            <p:cNvSpPr/>
            <p:nvPr/>
          </p:nvSpPr>
          <p:spPr>
            <a:xfrm>
              <a:off x="8503920" y="5120640"/>
              <a:ext cx="127944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0" name=""/>
            <p:cNvSpPr/>
            <p:nvPr/>
          </p:nvSpPr>
          <p:spPr>
            <a:xfrm>
              <a:off x="8321040" y="530352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1" name=""/>
            <p:cNvSpPr/>
            <p:nvPr/>
          </p:nvSpPr>
          <p:spPr>
            <a:xfrm>
              <a:off x="8869680" y="548640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2" name=""/>
            <p:cNvSpPr/>
            <p:nvPr/>
          </p:nvSpPr>
          <p:spPr>
            <a:xfrm>
              <a:off x="7406640" y="5303520"/>
              <a:ext cx="456480" cy="2559600"/>
            </a:xfrm>
            <a:prstGeom prst="rect">
              <a:avLst/>
            </a:prstGeom>
            <a:blipFill rotWithShape="0">
              <a:blip r:embed="rId4"/>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grpSp>
      <p:sp>
        <p:nvSpPr>
          <p:cNvPr id="223" name=""/>
          <p:cNvSpPr/>
          <p:nvPr/>
        </p:nvSpPr>
        <p:spPr>
          <a:xfrm flipH="1" flipV="1">
            <a:off x="1461240" y="-1555200"/>
            <a:ext cx="456480" cy="2559600"/>
          </a:xfrm>
          <a:prstGeom prst="rect">
            <a:avLst/>
          </a:prstGeom>
          <a:blipFill rotWithShape="0">
            <a:blip r:embed="rId5"/>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4" name=""/>
          <p:cNvSpPr/>
          <p:nvPr/>
        </p:nvSpPr>
        <p:spPr>
          <a:xfrm flipH="1" flipV="1">
            <a:off x="638280" y="-365400"/>
            <a:ext cx="456480" cy="2559600"/>
          </a:xfrm>
          <a:prstGeom prst="rect">
            <a:avLst/>
          </a:prstGeom>
          <a:blipFill rotWithShape="0">
            <a:blip r:embed="rId6"/>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5" name=""/>
          <p:cNvSpPr/>
          <p:nvPr/>
        </p:nvSpPr>
        <p:spPr>
          <a:xfrm flipH="1" flipV="1">
            <a:off x="273600" y="547920"/>
            <a:ext cx="127944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6" name=""/>
          <p:cNvSpPr/>
          <p:nvPr/>
        </p:nvSpPr>
        <p:spPr>
          <a:xfrm flipH="1" flipV="1">
            <a:off x="822240" y="36504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7" name=""/>
          <p:cNvSpPr/>
          <p:nvPr/>
        </p:nvSpPr>
        <p:spPr>
          <a:xfrm flipH="1" flipV="1">
            <a:off x="273600" y="182160"/>
            <a:ext cx="913680" cy="90720"/>
          </a:xfrm>
          <a:prstGeom prst="rect">
            <a:avLst/>
          </a:prstGeom>
          <a:solidFill>
            <a:srgbClr val="cccccc">
              <a:alpha val="75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8" name=""/>
          <p:cNvSpPr/>
          <p:nvPr/>
        </p:nvSpPr>
        <p:spPr>
          <a:xfrm flipH="1" flipV="1">
            <a:off x="2193840" y="-2103840"/>
            <a:ext cx="456480" cy="2559600"/>
          </a:xfrm>
          <a:prstGeom prst="rect">
            <a:avLst/>
          </a:prstGeom>
          <a:blipFill rotWithShape="0">
            <a:blip r:embed="rId7"/>
            <a:srcRect/>
            <a:tile tx="0" ty="0" sx="74113" sy="74113" algn="ctr"/>
          </a:blip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29" name=""/>
          <p:cNvSpPr/>
          <p:nvPr/>
        </p:nvSpPr>
        <p:spPr>
          <a:xfrm>
            <a:off x="3474720" y="2560320"/>
            <a:ext cx="2742480" cy="27424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230"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1"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2" name="PlaceHolder 3"/>
          <p:cNvSpPr>
            <a:spLocks noGrp="1"/>
          </p:cNvSpPr>
          <p:nvPr>
            <p:ph type="body"/>
          </p:nvPr>
        </p:nvSpPr>
        <p:spPr>
          <a:xfrm>
            <a:off x="5152680" y="132660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3" name="PlaceHolder 4"/>
          <p:cNvSpPr>
            <a:spLocks noGrp="1"/>
          </p:cNvSpPr>
          <p:nvPr>
            <p:ph type="body"/>
          </p:nvPr>
        </p:nvSpPr>
        <p:spPr>
          <a:xfrm>
            <a:off x="5152680" y="3044520"/>
            <a:ext cx="4426560" cy="1568160"/>
          </a:xfrm>
          <a:prstGeom prst="rect">
            <a:avLst/>
          </a:prstGeom>
          <a:noFill/>
          <a:ln w="0">
            <a:noFill/>
          </a:ln>
        </p:spPr>
        <p:txBody>
          <a:bodyPr lIns="0" rIns="0" tIns="0" bIns="0" anchor="t">
            <a:normAutofit fontScale="56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
          <p:cNvSpPr/>
          <p:nvPr/>
        </p:nvSpPr>
        <p:spPr>
          <a:xfrm>
            <a:off x="2103480" y="3658320"/>
            <a:ext cx="164520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1" name=""/>
          <p:cNvSpPr/>
          <p:nvPr/>
        </p:nvSpPr>
        <p:spPr>
          <a:xfrm>
            <a:off x="823320" y="-273240"/>
            <a:ext cx="2193840" cy="219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2" name=""/>
          <p:cNvSpPr/>
          <p:nvPr/>
        </p:nvSpPr>
        <p:spPr>
          <a:xfrm>
            <a:off x="7955640" y="3109680"/>
            <a:ext cx="2193840" cy="219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3" name=""/>
          <p:cNvSpPr/>
          <p:nvPr/>
        </p:nvSpPr>
        <p:spPr>
          <a:xfrm>
            <a:off x="9601560" y="915120"/>
            <a:ext cx="164520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nvGrpSpPr>
          <p:cNvPr id="274" name=""/>
          <p:cNvGrpSpPr/>
          <p:nvPr/>
        </p:nvGrpSpPr>
        <p:grpSpPr>
          <a:xfrm>
            <a:off x="3917520" y="775080"/>
            <a:ext cx="2432880" cy="4338360"/>
            <a:chOff x="3917520" y="775080"/>
            <a:chExt cx="2432880" cy="4338360"/>
          </a:xfrm>
        </p:grpSpPr>
        <p:sp>
          <p:nvSpPr>
            <p:cNvPr id="275" name=""/>
            <p:cNvSpPr/>
            <p:nvPr/>
          </p:nvSpPr>
          <p:spPr>
            <a:xfrm flipH="1" flipV="1" rot="5330400">
              <a:off x="4853160" y="3377520"/>
              <a:ext cx="1370880" cy="1462320"/>
            </a:xfrm>
            <a:prstGeom prst="parallelogram">
              <a:avLst>
                <a:gd name="adj" fmla="val 50564"/>
              </a:avLst>
            </a:prstGeom>
            <a:solidFill>
              <a:srgbClr val="dee2e6"/>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6" name=""/>
            <p:cNvSpPr/>
            <p:nvPr/>
          </p:nvSpPr>
          <p:spPr>
            <a:xfrm flipH="1" flipV="1" rot="5330400">
              <a:off x="4022640" y="2339280"/>
              <a:ext cx="1370880" cy="1462320"/>
            </a:xfrm>
            <a:prstGeom prst="parallelogram">
              <a:avLst>
                <a:gd name="adj" fmla="val 50564"/>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7" name=""/>
            <p:cNvSpPr/>
            <p:nvPr/>
          </p:nvSpPr>
          <p:spPr>
            <a:xfrm flipH="1" flipV="1" rot="5330400">
              <a:off x="4919760" y="2075040"/>
              <a:ext cx="1370880" cy="1462320"/>
            </a:xfrm>
            <a:prstGeom prst="parallelogram">
              <a:avLst>
                <a:gd name="adj" fmla="val 50564"/>
              </a:avLst>
            </a:prstGeom>
            <a:solidFill>
              <a:srgbClr val="adb5b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8" name=""/>
            <p:cNvSpPr/>
            <p:nvPr/>
          </p:nvSpPr>
          <p:spPr>
            <a:xfrm flipH="1" flipV="1" rot="5330400">
              <a:off x="3976560" y="981360"/>
              <a:ext cx="1370880" cy="1462320"/>
            </a:xfrm>
            <a:prstGeom prst="parallelogram">
              <a:avLst>
                <a:gd name="adj" fmla="val 50564"/>
              </a:avLst>
            </a:prstGeom>
            <a:solidFill>
              <a:srgbClr val="6c757d"/>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79" name=""/>
            <p:cNvSpPr/>
            <p:nvPr/>
          </p:nvSpPr>
          <p:spPr>
            <a:xfrm flipH="1" flipV="1" rot="5330400">
              <a:off x="4910760" y="743400"/>
              <a:ext cx="1370880" cy="1462320"/>
            </a:xfrm>
            <a:prstGeom prst="parallelogram">
              <a:avLst>
                <a:gd name="adj" fmla="val 50564"/>
              </a:avLst>
            </a:prstGeom>
            <a:solidFill>
              <a:srgbClr val="343a40"/>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ffffff"/>
                </a:solidFill>
                <a:latin typeface="Arial"/>
                <a:ea typeface="DejaVu Sans"/>
              </a:endParaRPr>
            </a:p>
          </p:txBody>
        </p:sp>
        <p:sp>
          <p:nvSpPr>
            <p:cNvPr id="280" name=""/>
            <p:cNvSpPr/>
            <p:nvPr/>
          </p:nvSpPr>
          <p:spPr>
            <a:xfrm flipH="1" flipV="1" rot="5330400">
              <a:off x="4031280" y="3681720"/>
              <a:ext cx="1370880" cy="1462320"/>
            </a:xfrm>
            <a:prstGeom prst="parallelogram">
              <a:avLst>
                <a:gd name="adj" fmla="val 50564"/>
              </a:avLst>
            </a:prstGeom>
            <a:solidFill>
              <a:srgbClr val="e9ece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grpSp>
      <p:sp>
        <p:nvSpPr>
          <p:cNvPr id="2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
          <p:cNvSpPr/>
          <p:nvPr/>
        </p:nvSpPr>
        <p:spPr>
          <a:xfrm>
            <a:off x="6411960" y="1300320"/>
            <a:ext cx="861120" cy="1821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0" name=""/>
          <p:cNvSpPr/>
          <p:nvPr/>
        </p:nvSpPr>
        <p:spPr>
          <a:xfrm>
            <a:off x="5813280" y="3854880"/>
            <a:ext cx="861120" cy="1821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1" name=""/>
          <p:cNvSpPr/>
          <p:nvPr/>
        </p:nvSpPr>
        <p:spPr>
          <a:xfrm>
            <a:off x="7589520" y="2560320"/>
            <a:ext cx="2193840" cy="219384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2" name=""/>
          <p:cNvSpPr/>
          <p:nvPr/>
        </p:nvSpPr>
        <p:spPr>
          <a:xfrm>
            <a:off x="3200400" y="731520"/>
            <a:ext cx="168408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3" name=""/>
          <p:cNvSpPr/>
          <p:nvPr/>
        </p:nvSpPr>
        <p:spPr>
          <a:xfrm>
            <a:off x="1424160" y="3489120"/>
            <a:ext cx="168408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4" name=""/>
          <p:cNvSpPr/>
          <p:nvPr/>
        </p:nvSpPr>
        <p:spPr>
          <a:xfrm>
            <a:off x="700920" y="1900080"/>
            <a:ext cx="1401480" cy="1848240"/>
          </a:xfrm>
          <a:custGeom>
            <a:avLst/>
            <a:gdLst>
              <a:gd name="textAreaLeft" fmla="*/ 0 w 1401480"/>
              <a:gd name="textAreaRight" fmla="*/ 1402200 w 1401480"/>
              <a:gd name="textAreaTop" fmla="*/ 0 h 1848240"/>
              <a:gd name="textAreaBottom" fmla="*/ 1848960 h 1848240"/>
            </a:gdLst>
            <a:ahLst/>
            <a:rect l="textAreaLeft" t="textAreaTop" r="textAreaRight" b="textAreaBottom"/>
            <a:pathLst>
              <a:path fill="none" w="3895" h="5136">
                <a:moveTo>
                  <a:pt x="339" y="0"/>
                </a:moveTo>
                <a:cubicBezTo>
                  <a:pt x="-931" y="2540"/>
                  <a:pt x="1609" y="5588"/>
                  <a:pt x="3895" y="508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5" name=""/>
          <p:cNvSpPr/>
          <p:nvPr/>
        </p:nvSpPr>
        <p:spPr>
          <a:xfrm>
            <a:off x="3931920" y="2011680"/>
            <a:ext cx="975240" cy="1370880"/>
          </a:xfrm>
          <a:custGeom>
            <a:avLst/>
            <a:gdLst>
              <a:gd name="textAreaLeft" fmla="*/ 0 w 975240"/>
              <a:gd name="textAreaRight" fmla="*/ 975960 w 975240"/>
              <a:gd name="textAreaTop" fmla="*/ 0 h 1370880"/>
              <a:gd name="textAreaBottom" fmla="*/ 1371600 h 1370880"/>
            </a:gdLst>
            <a:ahLst/>
            <a:rect l="textAreaLeft" t="textAreaTop" r="textAreaRight" b="textAreaBottom"/>
            <a:pathLst>
              <a:path fill="none" w="2711" h="3810">
                <a:moveTo>
                  <a:pt x="0" y="3810"/>
                </a:moveTo>
                <a:cubicBezTo>
                  <a:pt x="762" y="3048"/>
                  <a:pt x="1271" y="3556"/>
                  <a:pt x="1270" y="2795"/>
                </a:cubicBezTo>
                <a:cubicBezTo>
                  <a:pt x="1270" y="2032"/>
                  <a:pt x="3301" y="2286"/>
                  <a:pt x="2540" y="3048"/>
                </a:cubicBezTo>
                <a:cubicBezTo>
                  <a:pt x="1778" y="3810"/>
                  <a:pt x="1524" y="508"/>
                  <a:pt x="2540"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6" name=""/>
          <p:cNvSpPr/>
          <p:nvPr/>
        </p:nvSpPr>
        <p:spPr>
          <a:xfrm>
            <a:off x="7724880" y="2103120"/>
            <a:ext cx="778320" cy="1462320"/>
          </a:xfrm>
          <a:custGeom>
            <a:avLst/>
            <a:gdLst>
              <a:gd name="textAreaLeft" fmla="*/ 0 w 778320"/>
              <a:gd name="textAreaRight" fmla="*/ 779040 w 778320"/>
              <a:gd name="textAreaTop" fmla="*/ 0 h 1462320"/>
              <a:gd name="textAreaBottom" fmla="*/ 1463040 h 1462320"/>
            </a:gdLst>
            <a:ahLst/>
            <a:rect l="textAreaLeft" t="textAreaTop" r="textAreaRight" b="textAreaBottom"/>
            <a:pathLst>
              <a:path fill="none" w="2164" h="4064">
                <a:moveTo>
                  <a:pt x="132" y="4064"/>
                </a:moveTo>
                <a:cubicBezTo>
                  <a:pt x="-630" y="3301"/>
                  <a:pt x="2164" y="3555"/>
                  <a:pt x="2164" y="2794"/>
                </a:cubicBezTo>
                <a:cubicBezTo>
                  <a:pt x="2164" y="2032"/>
                  <a:pt x="-630" y="1778"/>
                  <a:pt x="132" y="2540"/>
                </a:cubicBezTo>
                <a:cubicBezTo>
                  <a:pt x="894" y="3302"/>
                  <a:pt x="1910" y="508"/>
                  <a:pt x="894" y="0"/>
                </a:cubicBezTo>
              </a:path>
            </a:pathLst>
          </a:custGeom>
          <a:noFill/>
          <a:ln w="36720">
            <a:solidFill>
              <a:srgbClr val="666666"/>
            </a:solidFill>
            <a:custDash>
              <a:ds d="600000" sp="300000"/>
            </a:custDash>
            <a:round/>
            <a:headEnd len="med" type="triangle" w="med"/>
            <a:tailEnd len="med" type="triangle" w="me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327" name=""/>
          <p:cNvSpPr/>
          <p:nvPr/>
        </p:nvSpPr>
        <p:spPr>
          <a:xfrm>
            <a:off x="1424160" y="4754880"/>
            <a:ext cx="861120" cy="1821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8" name=""/>
          <p:cNvSpPr/>
          <p:nvPr/>
        </p:nvSpPr>
        <p:spPr>
          <a:xfrm>
            <a:off x="2887200" y="1300320"/>
            <a:ext cx="861120" cy="182160"/>
          </a:xfrm>
          <a:prstGeom prst="rect">
            <a:avLst/>
          </a:prstGeom>
          <a:pattFill prst="wdUpDiag">
            <a:fgClr>
              <a:srgbClr val="000000"/>
            </a:fgClr>
            <a:bgClr>
              <a:srgbClr val="ffffff">
                <a:alpha val="0"/>
              </a:srgbClr>
            </a:bgClr>
          </a:patt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822960" y="2468880"/>
            <a:ext cx="1462320" cy="14623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68" name=""/>
          <p:cNvSpPr/>
          <p:nvPr/>
        </p:nvSpPr>
        <p:spPr>
          <a:xfrm>
            <a:off x="4480560" y="1554480"/>
            <a:ext cx="1462320" cy="14623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69" name=""/>
          <p:cNvSpPr/>
          <p:nvPr/>
        </p:nvSpPr>
        <p:spPr>
          <a:xfrm>
            <a:off x="6583680" y="3108960"/>
            <a:ext cx="1462320" cy="1462320"/>
          </a:xfrm>
          <a:prstGeom prst="ellipse">
            <a:avLst/>
          </a:prstGeom>
          <a:solidFill>
            <a:srgbClr val="eeeeee"/>
          </a:solidFill>
          <a:ln w="0">
            <a:noFill/>
          </a:ln>
          <a:effectLst>
            <a:outerShdw blurRad="0" dir="2700000" dist="102841" rotWithShape="0">
              <a:srgbClr val="808080">
                <a:alpha val="20000"/>
              </a:srgbClr>
            </a:outerShdw>
          </a:effectLst>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0" name=""/>
          <p:cNvSpPr/>
          <p:nvPr/>
        </p:nvSpPr>
        <p:spPr>
          <a:xfrm>
            <a:off x="1554480" y="4114800"/>
            <a:ext cx="913680" cy="656640"/>
          </a:xfrm>
          <a:custGeom>
            <a:avLst/>
            <a:gdLst>
              <a:gd name="textAreaLeft" fmla="*/ 0 w 913680"/>
              <a:gd name="textAreaRight" fmla="*/ 914400 w 913680"/>
              <a:gd name="textAreaTop" fmla="*/ 0 h 656640"/>
              <a:gd name="textAreaBottom" fmla="*/ 657360 h 656640"/>
            </a:gdLst>
            <a:ahLst/>
            <a:rect l="textAreaLeft" t="textAreaTop" r="textAreaRight" b="textAreaBottom"/>
            <a:pathLst>
              <a:path fill="none" w="2540" h="1826">
                <a:moveTo>
                  <a:pt x="0" y="0"/>
                </a:moveTo>
                <a:cubicBezTo>
                  <a:pt x="508" y="2286"/>
                  <a:pt x="2540" y="1778"/>
                  <a:pt x="2540" y="1778"/>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71" name=""/>
          <p:cNvSpPr/>
          <p:nvPr/>
        </p:nvSpPr>
        <p:spPr>
          <a:xfrm>
            <a:off x="3657600" y="1188720"/>
            <a:ext cx="822240" cy="639360"/>
          </a:xfrm>
          <a:custGeom>
            <a:avLst/>
            <a:gdLst>
              <a:gd name="textAreaLeft" fmla="*/ 0 w 822240"/>
              <a:gd name="textAreaRight" fmla="*/ 822960 w 822240"/>
              <a:gd name="textAreaTop" fmla="*/ 0 h 639360"/>
              <a:gd name="textAreaBottom" fmla="*/ 640080 h 639360"/>
            </a:gdLst>
            <a:ahLst/>
            <a:rect l="textAreaLeft" t="textAreaTop" r="textAreaRight" b="textAreaBottom"/>
            <a:pathLst>
              <a:path fill="none" w="2286" h="1778">
                <a:moveTo>
                  <a:pt x="2286" y="1778"/>
                </a:moveTo>
                <a:cubicBezTo>
                  <a:pt x="1016" y="1778"/>
                  <a:pt x="2033" y="0"/>
                  <a:pt x="0" y="0"/>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72" name=""/>
          <p:cNvSpPr/>
          <p:nvPr/>
        </p:nvSpPr>
        <p:spPr>
          <a:xfrm>
            <a:off x="7955280" y="2011680"/>
            <a:ext cx="1463400" cy="1188000"/>
          </a:xfrm>
          <a:custGeom>
            <a:avLst/>
            <a:gdLst>
              <a:gd name="textAreaLeft" fmla="*/ 0 w 1463400"/>
              <a:gd name="textAreaRight" fmla="*/ 1464120 w 1463400"/>
              <a:gd name="textAreaTop" fmla="*/ 0 h 1188000"/>
              <a:gd name="textAreaBottom" fmla="*/ 1188720 h 1188000"/>
            </a:gdLst>
            <a:ahLst/>
            <a:rect l="textAreaLeft" t="textAreaTop" r="textAreaRight" b="textAreaBottom"/>
            <a:pathLst>
              <a:path fill="none" w="4067" h="3302">
                <a:moveTo>
                  <a:pt x="3302" y="0"/>
                </a:moveTo>
                <a:cubicBezTo>
                  <a:pt x="4826" y="1016"/>
                  <a:pt x="3810" y="2286"/>
                  <a:pt x="2540" y="2286"/>
                </a:cubicBezTo>
                <a:cubicBezTo>
                  <a:pt x="1269" y="2286"/>
                  <a:pt x="253" y="2540"/>
                  <a:pt x="0" y="3302"/>
                </a:cubicBezTo>
              </a:path>
            </a:pathLst>
          </a:custGeom>
          <a:noFill/>
          <a:ln w="36720">
            <a:solidFill>
              <a:srgbClr val="666666"/>
            </a:solidFill>
            <a:custDash>
              <a:ds d="600000" sp="300000"/>
            </a:custDash>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Noto Sans"/>
              <a:ea typeface="DejaVu Sans"/>
            </a:endParaRPr>
          </a:p>
        </p:txBody>
      </p:sp>
      <p:sp>
        <p:nvSpPr>
          <p:cNvPr id="373" name=""/>
          <p:cNvSpPr/>
          <p:nvPr/>
        </p:nvSpPr>
        <p:spPr>
          <a:xfrm>
            <a:off x="2468880" y="822960"/>
            <a:ext cx="1409760" cy="13708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4" name=""/>
          <p:cNvSpPr/>
          <p:nvPr/>
        </p:nvSpPr>
        <p:spPr>
          <a:xfrm>
            <a:off x="3931920" y="4663440"/>
            <a:ext cx="1684080" cy="164520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5" name=""/>
          <p:cNvSpPr/>
          <p:nvPr/>
        </p:nvSpPr>
        <p:spPr>
          <a:xfrm>
            <a:off x="8412480" y="1280160"/>
            <a:ext cx="1096560" cy="100512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37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77"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
          <p:cNvSpPr/>
          <p:nvPr/>
        </p:nvSpPr>
        <p:spPr>
          <a:xfrm rot="18876000">
            <a:off x="8645760" y="-405000"/>
            <a:ext cx="2894760" cy="28947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5" name=""/>
          <p:cNvSpPr/>
          <p:nvPr/>
        </p:nvSpPr>
        <p:spPr>
          <a:xfrm rot="18876000">
            <a:off x="8665920" y="3983040"/>
            <a:ext cx="2894760" cy="2894760"/>
          </a:xfrm>
          <a:prstGeom prst="rect">
            <a:avLst/>
          </a:prstGeom>
          <a:solidFill>
            <a:srgbClr val="ced4da"/>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6" name=""/>
          <p:cNvSpPr/>
          <p:nvPr/>
        </p:nvSpPr>
        <p:spPr>
          <a:xfrm rot="18964800">
            <a:off x="993600" y="5915880"/>
            <a:ext cx="2588040" cy="7308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7" name=""/>
          <p:cNvSpPr/>
          <p:nvPr/>
        </p:nvSpPr>
        <p:spPr>
          <a:xfrm rot="18964800">
            <a:off x="-1296720" y="5513760"/>
            <a:ext cx="2588040" cy="7308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8" name=""/>
          <p:cNvSpPr/>
          <p:nvPr/>
        </p:nvSpPr>
        <p:spPr>
          <a:xfrm rot="18964800">
            <a:off x="3681720" y="339480"/>
            <a:ext cx="3457080" cy="9216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19" name=""/>
          <p:cNvSpPr/>
          <p:nvPr/>
        </p:nvSpPr>
        <p:spPr>
          <a:xfrm rot="18964800">
            <a:off x="1445400" y="-757800"/>
            <a:ext cx="2588040" cy="73080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20" name=""/>
          <p:cNvSpPr/>
          <p:nvPr/>
        </p:nvSpPr>
        <p:spPr>
          <a:xfrm rot="18964800">
            <a:off x="-726840" y="3295080"/>
            <a:ext cx="2588040" cy="512280"/>
          </a:xfrm>
          <a:prstGeom prst="rect">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www.google.com/url?sa=i&amp;url=https%3A%2F%2Fdailynigerian.com%2Fnigerian-students-win%2F&amp;psig=AOvVaw2pWJT5gxh5JsrsairbvkPF&amp;ust=1729517102911000&amp;source=images&amp;cd=vfe&amp;opi=89978449&amp;ved=0CBcQjhxqFwoTCJCcgLmHnYkDFQAAAAAdAAAAABAJ" TargetMode="External"/><Relationship Id="rId2" Type="http://schemas.openxmlformats.org/officeDocument/2006/relationships/image" Target="../media/image19.png"/><Relationship Id="rId3" Type="http://schemas.openxmlformats.org/officeDocument/2006/relationships/slideLayout" Target="../slideLayouts/slideLayout97.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google.com/url?sa=i&amp;url=https%3A%2F%2Fwww.alittleofftrack.com%2Fnigeria-not-what-we-expected%2F&amp;psig=AOvVaw2sT_as11MKd4G2fFa6FGjd&amp;ust=1729512328461000&amp;source=images&amp;cd=vfe&amp;opi=89978449&amp;ved=0CBcQjhxqFwoTCMiBuNT1nIkDFQAAAAAdAAAAABAE"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9.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
          <p:cNvSpPr/>
          <p:nvPr/>
        </p:nvSpPr>
        <p:spPr>
          <a:xfrm>
            <a:off x="0" y="0"/>
            <a:ext cx="10080720" cy="5670720"/>
          </a:xfrm>
          <a:prstGeom prst="rect">
            <a:avLst/>
          </a:prstGeom>
          <a:solidFill>
            <a:srgbClr val="fafafa"/>
          </a:solidFill>
          <a:ln w="0">
            <a:solidFill>
              <a:srgbClr val="fafafa"/>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460" name=""/>
          <p:cNvSpPr/>
          <p:nvPr/>
        </p:nvSpPr>
        <p:spPr>
          <a:xfrm>
            <a:off x="3885120" y="4428720"/>
            <a:ext cx="3586320" cy="1373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3200" spc="-1" strike="noStrike">
                <a:solidFill>
                  <a:srgbClr val="000000"/>
                </a:solidFill>
                <a:latin typeface="Noto Sans"/>
                <a:ea typeface="DejaVu Sans"/>
              </a:rPr>
              <a:t>The Educator</a:t>
            </a:r>
            <a:endParaRPr b="0" lang="en-US" sz="3200" spc="-1" strike="noStrike">
              <a:solidFill>
                <a:srgbClr val="000000"/>
              </a:solidFill>
              <a:latin typeface="Arial"/>
            </a:endParaRPr>
          </a:p>
          <a:p>
            <a:pPr algn="r">
              <a:lnSpc>
                <a:spcPct val="100000"/>
              </a:lnSpc>
            </a:pPr>
            <a:r>
              <a:rPr b="0" lang="en-US" sz="2000" spc="-1" strike="noStrike">
                <a:solidFill>
                  <a:srgbClr val="000000"/>
                </a:solidFill>
                <a:latin typeface="Noto Sans"/>
                <a:ea typeface="DejaVu Sans"/>
              </a:rPr>
              <a:t>Team: GameChangers</a:t>
            </a:r>
            <a:endParaRPr b="0" lang="en-US" sz="2000" spc="-1" strike="noStrike">
              <a:solidFill>
                <a:srgbClr val="000000"/>
              </a:solidFill>
              <a:latin typeface="Arial"/>
            </a:endParaRPr>
          </a:p>
        </p:txBody>
      </p:sp>
      <p:sp>
        <p:nvSpPr>
          <p:cNvPr id="461" name=""/>
          <p:cNvSpPr/>
          <p:nvPr/>
        </p:nvSpPr>
        <p:spPr>
          <a:xfrm>
            <a:off x="7681680" y="4655880"/>
            <a:ext cx="237672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Syed M. Ashhar &amp; </a:t>
            </a:r>
            <a:endParaRPr b="0" lang="en-US" sz="1300" spc="-1" strike="noStrike">
              <a:solidFill>
                <a:srgbClr val="000000"/>
              </a:solidFill>
              <a:latin typeface="Arial"/>
            </a:endParaRPr>
          </a:p>
          <a:p>
            <a:pPr>
              <a:lnSpc>
                <a:spcPct val="100000"/>
              </a:lnSpc>
            </a:pPr>
            <a:r>
              <a:rPr b="1" lang="en-US" sz="1300" spc="-1" strike="noStrike">
                <a:solidFill>
                  <a:srgbClr val="000000"/>
                </a:solidFill>
                <a:latin typeface="Noto Sans"/>
                <a:ea typeface="DejaVu Sans"/>
              </a:rPr>
              <a:t>M. Hamza</a:t>
            </a:r>
            <a:endParaRPr b="0" lang="en-US" sz="1300" spc="-1" strike="noStrike">
              <a:solidFill>
                <a:srgbClr val="000000"/>
              </a:solidFill>
              <a:latin typeface="Arial"/>
            </a:endParaRPr>
          </a:p>
          <a:p>
            <a:pPr>
              <a:lnSpc>
                <a:spcPct val="100000"/>
              </a:lnSpc>
            </a:pPr>
            <a:r>
              <a:rPr b="0" lang="en-US" sz="1050" spc="-1" strike="noStrike">
                <a:solidFill>
                  <a:srgbClr val="000000"/>
                </a:solidFill>
                <a:latin typeface="Noto Sans"/>
                <a:ea typeface="DejaVu Sans"/>
              </a:rPr>
              <a:t>Edge Runners 3.2</a:t>
            </a:r>
            <a:endParaRPr b="0" lang="en-US" sz="1050" spc="-1" strike="noStrike">
              <a:solidFill>
                <a:srgbClr val="000000"/>
              </a:solidFill>
              <a:latin typeface="Arial"/>
            </a:endParaRPr>
          </a:p>
        </p:txBody>
      </p:sp>
      <p:sp>
        <p:nvSpPr>
          <p:cNvPr id="462" name=""/>
          <p:cNvSpPr/>
          <p:nvPr/>
        </p:nvSpPr>
        <p:spPr>
          <a:xfrm>
            <a:off x="7600680" y="4375440"/>
            <a:ext cx="360" cy="1005840"/>
          </a:xfrm>
          <a:prstGeom prst="line">
            <a:avLst/>
          </a:prstGeom>
          <a:ln w="54720">
            <a:solidFill>
              <a:srgbClr val="999999"/>
            </a:solidFill>
            <a:round/>
          </a:ln>
        </p:spPr>
        <p:style>
          <a:lnRef idx="0"/>
          <a:fillRef idx="0"/>
          <a:effectRef idx="0"/>
          <a:fontRef idx="minor"/>
        </p:style>
        <p:txBody>
          <a:bodyPr lIns="117360" rIns="117360" tIns="72360" bIns="72360" anchor="ctr">
            <a:noAutofit/>
          </a:bodyPr>
          <a:p>
            <a:endParaRPr b="0" lang="en-US" sz="1800" spc="-1" strike="noStrike">
              <a:solidFill>
                <a:srgbClr val="000000"/>
              </a:solidFill>
              <a:latin typeface="Noto Sans"/>
              <a:ea typeface="DejaVu Sans"/>
            </a:endParaRPr>
          </a:p>
        </p:txBody>
      </p:sp>
      <p:sp>
        <p:nvSpPr>
          <p:cNvPr id="463" name=""/>
          <p:cNvSpPr/>
          <p:nvPr/>
        </p:nvSpPr>
        <p:spPr>
          <a:xfrm>
            <a:off x="-120960" y="-88560"/>
            <a:ext cx="10302120" cy="5797800"/>
          </a:xfrm>
          <a:custGeom>
            <a:avLst/>
            <a:gdLst/>
            <a:ahLst/>
            <a:rect l="0" t="0" r="r" b="b"/>
            <a:pathLst>
              <a:path w="28617" h="16105">
                <a:moveTo>
                  <a:pt x="0" y="16105"/>
                </a:moveTo>
                <a:lnTo>
                  <a:pt x="0" y="15143"/>
                </a:lnTo>
                <a:lnTo>
                  <a:pt x="1635" y="16105"/>
                </a:lnTo>
                <a:lnTo>
                  <a:pt x="0" y="16105"/>
                </a:lnTo>
                <a:moveTo>
                  <a:pt x="0" y="10791"/>
                </a:moveTo>
                <a:lnTo>
                  <a:pt x="2383" y="9390"/>
                </a:lnTo>
                <a:lnTo>
                  <a:pt x="2397" y="9398"/>
                </a:lnTo>
                <a:lnTo>
                  <a:pt x="2411" y="9390"/>
                </a:lnTo>
                <a:lnTo>
                  <a:pt x="5374" y="11133"/>
                </a:lnTo>
                <a:lnTo>
                  <a:pt x="5374" y="14619"/>
                </a:lnTo>
                <a:lnTo>
                  <a:pt x="2848" y="16105"/>
                </a:lnTo>
                <a:lnTo>
                  <a:pt x="1946" y="16105"/>
                </a:lnTo>
                <a:lnTo>
                  <a:pt x="0" y="14961"/>
                </a:lnTo>
                <a:lnTo>
                  <a:pt x="0" y="10791"/>
                </a:lnTo>
                <a:moveTo>
                  <a:pt x="0" y="4331"/>
                </a:moveTo>
                <a:lnTo>
                  <a:pt x="2326" y="5699"/>
                </a:lnTo>
                <a:lnTo>
                  <a:pt x="2326" y="9185"/>
                </a:lnTo>
                <a:lnTo>
                  <a:pt x="0" y="10553"/>
                </a:lnTo>
                <a:lnTo>
                  <a:pt x="0" y="4331"/>
                </a:lnTo>
                <a:moveTo>
                  <a:pt x="0" y="12"/>
                </a:moveTo>
                <a:lnTo>
                  <a:pt x="20" y="0"/>
                </a:lnTo>
                <a:lnTo>
                  <a:pt x="4801" y="0"/>
                </a:lnTo>
                <a:lnTo>
                  <a:pt x="5374" y="337"/>
                </a:lnTo>
                <a:lnTo>
                  <a:pt x="5374" y="3823"/>
                </a:lnTo>
                <a:lnTo>
                  <a:pt x="2411" y="5566"/>
                </a:lnTo>
                <a:lnTo>
                  <a:pt x="0" y="4148"/>
                </a:lnTo>
                <a:lnTo>
                  <a:pt x="0" y="12"/>
                </a:lnTo>
                <a:moveTo>
                  <a:pt x="10925" y="0"/>
                </a:moveTo>
                <a:lnTo>
                  <a:pt x="11498" y="337"/>
                </a:lnTo>
                <a:lnTo>
                  <a:pt x="11498" y="3823"/>
                </a:lnTo>
                <a:lnTo>
                  <a:pt x="8535" y="5566"/>
                </a:lnTo>
                <a:lnTo>
                  <a:pt x="5571" y="3823"/>
                </a:lnTo>
                <a:lnTo>
                  <a:pt x="5571" y="337"/>
                </a:lnTo>
                <a:lnTo>
                  <a:pt x="6144" y="0"/>
                </a:lnTo>
                <a:lnTo>
                  <a:pt x="10925" y="0"/>
                </a:lnTo>
                <a:moveTo>
                  <a:pt x="17021" y="0"/>
                </a:moveTo>
                <a:lnTo>
                  <a:pt x="17594" y="337"/>
                </a:lnTo>
                <a:lnTo>
                  <a:pt x="17594" y="3823"/>
                </a:lnTo>
                <a:lnTo>
                  <a:pt x="14631" y="5566"/>
                </a:lnTo>
                <a:lnTo>
                  <a:pt x="11667" y="3823"/>
                </a:lnTo>
                <a:lnTo>
                  <a:pt x="11667" y="337"/>
                </a:lnTo>
                <a:lnTo>
                  <a:pt x="12240" y="0"/>
                </a:lnTo>
                <a:lnTo>
                  <a:pt x="17021" y="0"/>
                </a:lnTo>
                <a:moveTo>
                  <a:pt x="23117" y="0"/>
                </a:moveTo>
                <a:lnTo>
                  <a:pt x="23690" y="337"/>
                </a:lnTo>
                <a:lnTo>
                  <a:pt x="23690" y="3823"/>
                </a:lnTo>
                <a:lnTo>
                  <a:pt x="20727" y="5566"/>
                </a:lnTo>
                <a:lnTo>
                  <a:pt x="17763" y="3823"/>
                </a:lnTo>
                <a:lnTo>
                  <a:pt x="17763" y="337"/>
                </a:lnTo>
                <a:lnTo>
                  <a:pt x="18336" y="0"/>
                </a:lnTo>
                <a:lnTo>
                  <a:pt x="23117" y="0"/>
                </a:lnTo>
                <a:moveTo>
                  <a:pt x="28617" y="0"/>
                </a:moveTo>
                <a:lnTo>
                  <a:pt x="28617" y="4494"/>
                </a:lnTo>
                <a:lnTo>
                  <a:pt x="26795" y="5566"/>
                </a:lnTo>
                <a:lnTo>
                  <a:pt x="23831" y="3823"/>
                </a:lnTo>
                <a:lnTo>
                  <a:pt x="23831" y="337"/>
                </a:lnTo>
                <a:lnTo>
                  <a:pt x="24404" y="0"/>
                </a:lnTo>
                <a:lnTo>
                  <a:pt x="28617" y="0"/>
                </a:lnTo>
                <a:moveTo>
                  <a:pt x="28617" y="10122"/>
                </a:moveTo>
                <a:lnTo>
                  <a:pt x="26879" y="9100"/>
                </a:lnTo>
                <a:lnTo>
                  <a:pt x="26879" y="5614"/>
                </a:lnTo>
                <a:lnTo>
                  <a:pt x="28617" y="4592"/>
                </a:lnTo>
                <a:lnTo>
                  <a:pt x="28617" y="10122"/>
                </a:lnTo>
                <a:moveTo>
                  <a:pt x="8098" y="16105"/>
                </a:moveTo>
                <a:lnTo>
                  <a:pt x="5571" y="14619"/>
                </a:lnTo>
                <a:lnTo>
                  <a:pt x="5571" y="11133"/>
                </a:lnTo>
                <a:lnTo>
                  <a:pt x="8535" y="9390"/>
                </a:lnTo>
                <a:lnTo>
                  <a:pt x="11498" y="11133"/>
                </a:lnTo>
                <a:lnTo>
                  <a:pt x="11498" y="14619"/>
                </a:lnTo>
                <a:lnTo>
                  <a:pt x="8972" y="16105"/>
                </a:lnTo>
                <a:lnTo>
                  <a:pt x="8098" y="16105"/>
                </a:lnTo>
                <a:moveTo>
                  <a:pt x="3158" y="16105"/>
                </a:moveTo>
                <a:lnTo>
                  <a:pt x="5459" y="14752"/>
                </a:lnTo>
                <a:lnTo>
                  <a:pt x="7759" y="16105"/>
                </a:lnTo>
                <a:lnTo>
                  <a:pt x="3158" y="16105"/>
                </a:lnTo>
                <a:moveTo>
                  <a:pt x="8450" y="5699"/>
                </a:moveTo>
                <a:lnTo>
                  <a:pt x="8450" y="9185"/>
                </a:lnTo>
                <a:lnTo>
                  <a:pt x="8422" y="9201"/>
                </a:lnTo>
                <a:lnTo>
                  <a:pt x="8422" y="9257"/>
                </a:lnTo>
                <a:lnTo>
                  <a:pt x="5459" y="11000"/>
                </a:lnTo>
                <a:lnTo>
                  <a:pt x="2495" y="9257"/>
                </a:lnTo>
                <a:lnTo>
                  <a:pt x="2495" y="5771"/>
                </a:lnTo>
                <a:lnTo>
                  <a:pt x="2523" y="5755"/>
                </a:lnTo>
                <a:lnTo>
                  <a:pt x="2523" y="5699"/>
                </a:lnTo>
                <a:lnTo>
                  <a:pt x="5487" y="3956"/>
                </a:lnTo>
                <a:lnTo>
                  <a:pt x="8450" y="5699"/>
                </a:lnTo>
                <a:moveTo>
                  <a:pt x="14546" y="5699"/>
                </a:moveTo>
                <a:lnTo>
                  <a:pt x="14546" y="9185"/>
                </a:lnTo>
                <a:lnTo>
                  <a:pt x="11583" y="10928"/>
                </a:lnTo>
                <a:lnTo>
                  <a:pt x="8619" y="9185"/>
                </a:lnTo>
                <a:lnTo>
                  <a:pt x="8619" y="5699"/>
                </a:lnTo>
                <a:lnTo>
                  <a:pt x="11583" y="3956"/>
                </a:lnTo>
                <a:lnTo>
                  <a:pt x="14546" y="5699"/>
                </a:lnTo>
                <a:moveTo>
                  <a:pt x="20642" y="5699"/>
                </a:moveTo>
                <a:lnTo>
                  <a:pt x="20642" y="9185"/>
                </a:lnTo>
                <a:lnTo>
                  <a:pt x="17679" y="10928"/>
                </a:lnTo>
                <a:lnTo>
                  <a:pt x="14715" y="9185"/>
                </a:lnTo>
                <a:lnTo>
                  <a:pt x="14715" y="5699"/>
                </a:lnTo>
                <a:lnTo>
                  <a:pt x="17679" y="3956"/>
                </a:lnTo>
                <a:lnTo>
                  <a:pt x="20642" y="5699"/>
                </a:lnTo>
                <a:moveTo>
                  <a:pt x="26710" y="5699"/>
                </a:moveTo>
                <a:lnTo>
                  <a:pt x="26710" y="9185"/>
                </a:lnTo>
                <a:lnTo>
                  <a:pt x="23747" y="10928"/>
                </a:lnTo>
                <a:lnTo>
                  <a:pt x="20783" y="9185"/>
                </a:lnTo>
                <a:lnTo>
                  <a:pt x="20783" y="5699"/>
                </a:lnTo>
                <a:lnTo>
                  <a:pt x="23747" y="3956"/>
                </a:lnTo>
                <a:lnTo>
                  <a:pt x="26710" y="5699"/>
                </a:lnTo>
                <a:close/>
              </a:path>
            </a:pathLst>
          </a:custGeom>
          <a:blipFill rotWithShape="0">
            <a:blip r:embed="rId1"/>
            <a:stretch/>
          </a:blipFill>
          <a:ln w="0">
            <a:noFill/>
          </a:ln>
        </p:spPr>
        <p:txBody>
          <a:bodyPr lIns="90000" rIns="90000" tIns="45000" bIns="45000" anchor="ctr" anchorCtr="1">
            <a:noAutofit/>
          </a:bodyPr>
          <a:p>
            <a:endParaRPr b="0" lang="en-US" sz="1800" spc="-1" strike="noStrike">
              <a:solidFill>
                <a:srgbClr val="000000"/>
              </a:solid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
          <p:cNvSpPr/>
          <p:nvPr/>
        </p:nvSpPr>
        <p:spPr>
          <a:xfrm>
            <a:off x="149040" y="2372760"/>
            <a:ext cx="3324960" cy="1113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Mobile app uses llama-3.2-1B and 3.2-3B to answer educational queries locally, ensuring offline functionality.</a:t>
            </a:r>
            <a:endParaRPr b="0" lang="en-US" sz="1200" spc="-1" strike="noStrike">
              <a:solidFill>
                <a:srgbClr val="000000"/>
              </a:solidFill>
              <a:latin typeface="Arial"/>
            </a:endParaRPr>
          </a:p>
        </p:txBody>
      </p:sp>
      <p:sp>
        <p:nvSpPr>
          <p:cNvPr id="518" name=""/>
          <p:cNvSpPr/>
          <p:nvPr/>
        </p:nvSpPr>
        <p:spPr>
          <a:xfrm>
            <a:off x="298440" y="1897200"/>
            <a:ext cx="3175560" cy="553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LLMs for Offline Queries:</a:t>
            </a:r>
            <a:endParaRPr b="0" lang="en-US" sz="1300" spc="-1" strike="noStrike">
              <a:solidFill>
                <a:srgbClr val="000000"/>
              </a:solidFill>
              <a:latin typeface="Arial"/>
            </a:endParaRPr>
          </a:p>
        </p:txBody>
      </p:sp>
      <p:sp>
        <p:nvSpPr>
          <p:cNvPr id="519" name=""/>
          <p:cNvSpPr/>
          <p:nvPr/>
        </p:nvSpPr>
        <p:spPr>
          <a:xfrm>
            <a:off x="109800" y="4403520"/>
            <a:ext cx="3382560" cy="1113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When connected to the server, the Retrieval-Augmented Generation (RAG) system pulls relevant documents to provide accurate, context-driven responses.</a:t>
            </a:r>
            <a:endParaRPr b="0" lang="en-US" sz="1200" spc="-1" strike="noStrike">
              <a:solidFill>
                <a:srgbClr val="000000"/>
              </a:solidFill>
              <a:latin typeface="Arial"/>
            </a:endParaRPr>
          </a:p>
        </p:txBody>
      </p:sp>
      <p:sp>
        <p:nvSpPr>
          <p:cNvPr id="520" name=""/>
          <p:cNvSpPr/>
          <p:nvPr/>
        </p:nvSpPr>
        <p:spPr>
          <a:xfrm>
            <a:off x="109800" y="3924000"/>
            <a:ext cx="3382560" cy="785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RAG for Enhanced Answers:</a:t>
            </a:r>
            <a:endParaRPr b="0" lang="en-US" sz="1300" spc="-1" strike="noStrike">
              <a:solidFill>
                <a:srgbClr val="000000"/>
              </a:solidFill>
              <a:latin typeface="Arial"/>
            </a:endParaRPr>
          </a:p>
        </p:txBody>
      </p:sp>
      <p:sp>
        <p:nvSpPr>
          <p:cNvPr id="521" name=""/>
          <p:cNvSpPr/>
          <p:nvPr/>
        </p:nvSpPr>
        <p:spPr>
          <a:xfrm>
            <a:off x="6672240" y="3534120"/>
            <a:ext cx="3382560" cy="1284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app combines text-based and image-based AI functionalities, delivering a comprehensive learning experience for students in remote areas.</a:t>
            </a:r>
            <a:endParaRPr b="0" lang="en-US" sz="1200" spc="-1" strike="noStrike">
              <a:solidFill>
                <a:srgbClr val="000000"/>
              </a:solidFill>
              <a:latin typeface="Arial"/>
            </a:endParaRPr>
          </a:p>
        </p:txBody>
      </p:sp>
      <p:sp>
        <p:nvSpPr>
          <p:cNvPr id="522" name=""/>
          <p:cNvSpPr/>
          <p:nvPr/>
        </p:nvSpPr>
        <p:spPr>
          <a:xfrm>
            <a:off x="6672240" y="3090960"/>
            <a:ext cx="2352960" cy="78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Lato Black"/>
                <a:ea typeface="DejaVu Sans"/>
              </a:rPr>
              <a:t>Seamless Integration:</a:t>
            </a:r>
            <a:endParaRPr b="0" lang="en-US" sz="1300" spc="-1" strike="noStrike">
              <a:solidFill>
                <a:srgbClr val="000000"/>
              </a:solidFill>
              <a:latin typeface="Arial"/>
            </a:endParaRPr>
          </a:p>
        </p:txBody>
      </p:sp>
      <p:sp>
        <p:nvSpPr>
          <p:cNvPr id="523" name=""/>
          <p:cNvSpPr/>
          <p:nvPr/>
        </p:nvSpPr>
        <p:spPr>
          <a:xfrm>
            <a:off x="6664320" y="1488240"/>
            <a:ext cx="33825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Server-based LLMs (11B, 90B) offer multi-modal learning, processing images like textbook pages and providing detailed explanations or clarifications.</a:t>
            </a:r>
            <a:endParaRPr b="0" lang="en-US" sz="1200" spc="-1" strike="noStrike">
              <a:solidFill>
                <a:srgbClr val="000000"/>
              </a:solidFill>
              <a:latin typeface="Arial"/>
            </a:endParaRPr>
          </a:p>
        </p:txBody>
      </p:sp>
      <p:sp>
        <p:nvSpPr>
          <p:cNvPr id="524" name=""/>
          <p:cNvSpPr/>
          <p:nvPr/>
        </p:nvSpPr>
        <p:spPr>
          <a:xfrm>
            <a:off x="6664320" y="1013760"/>
            <a:ext cx="204660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Vision Capabilities:</a:t>
            </a:r>
            <a:endParaRPr b="0" lang="en-US" sz="1300" spc="-1" strike="noStrike">
              <a:solidFill>
                <a:srgbClr val="000000"/>
              </a:solidFill>
              <a:latin typeface="Arial"/>
            </a:endParaRPr>
          </a:p>
        </p:txBody>
      </p:sp>
      <p:sp>
        <p:nvSpPr>
          <p:cNvPr id="525" name=""/>
          <p:cNvSpPr/>
          <p:nvPr/>
        </p:nvSpPr>
        <p:spPr>
          <a:xfrm>
            <a:off x="504000" y="226440"/>
            <a:ext cx="9071640" cy="6372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rPr>
              <a:t>Technical Aspects</a:t>
            </a:r>
            <a:endParaRPr b="0" lang="en-US" sz="4400" spc="-1" strike="noStrike">
              <a:solidFill>
                <a:srgbClr val="000000"/>
              </a:solidFill>
              <a:latin typeface="Arial"/>
            </a:endParaRPr>
          </a:p>
        </p:txBody>
      </p:sp>
    </p:spTree>
  </p:cSld>
  <p:transition spd="slow">
    <p:fade thruBlk="true"/>
  </p:transition>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3" presetSubtype="10">
                                  <p:stCondLst>
                                    <p:cond delay="0"/>
                                  </p:stCondLst>
                                  <p:childTnLst>
                                    <p:set>
                                      <p:cBhvr>
                                        <p:cTn id="238" dur="1" fill="hold">
                                          <p:stCondLst>
                                            <p:cond delay="0"/>
                                          </p:stCondLst>
                                        </p:cTn>
                                        <p:tgtEl>
                                          <p:spTgt spid="524"/>
                                        </p:tgtEl>
                                        <p:attrNameLst>
                                          <p:attrName>style.visibility</p:attrName>
                                        </p:attrNameLst>
                                      </p:cBhvr>
                                      <p:to>
                                        <p:strVal val="visible"/>
                                      </p:to>
                                    </p:set>
                                    <p:animEffect filter="blinds(horizontal)" transition="in">
                                      <p:cBhvr additive="repl">
                                        <p:cTn id="239" dur="500"/>
                                        <p:tgtEl>
                                          <p:spTgt spid="524"/>
                                        </p:tgtEl>
                                      </p:cBhvr>
                                    </p:animEffec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4" presetSubtype="10">
                                  <p:stCondLst>
                                    <p:cond delay="0"/>
                                  </p:stCondLst>
                                  <p:childTnLst>
                                    <p:set>
                                      <p:cBhvr>
                                        <p:cTn id="243" dur="1" fill="hold">
                                          <p:stCondLst>
                                            <p:cond delay="0"/>
                                          </p:stCondLst>
                                        </p:cTn>
                                        <p:tgtEl>
                                          <p:spTgt spid="523"/>
                                        </p:tgtEl>
                                        <p:attrNameLst>
                                          <p:attrName>style.visibility</p:attrName>
                                        </p:attrNameLst>
                                      </p:cBhvr>
                                      <p:to>
                                        <p:strVal val="visible"/>
                                      </p:to>
                                    </p:set>
                                    <p:animEffect filter="randombar(horizontal)" transition="in">
                                      <p:cBhvr additive="repl">
                                        <p:cTn id="244" dur="500"/>
                                        <p:tgtEl>
                                          <p:spTgt spid="523"/>
                                        </p:tgtEl>
                                      </p:cBhvr>
                                    </p:animEffec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3" presetSubtype="10">
                                  <p:stCondLst>
                                    <p:cond delay="0"/>
                                  </p:stCondLst>
                                  <p:childTnLst>
                                    <p:set>
                                      <p:cBhvr>
                                        <p:cTn id="248" dur="1" fill="hold">
                                          <p:stCondLst>
                                            <p:cond delay="0"/>
                                          </p:stCondLst>
                                        </p:cTn>
                                        <p:tgtEl>
                                          <p:spTgt spid="518"/>
                                        </p:tgtEl>
                                        <p:attrNameLst>
                                          <p:attrName>style.visibility</p:attrName>
                                        </p:attrNameLst>
                                      </p:cBhvr>
                                      <p:to>
                                        <p:strVal val="visible"/>
                                      </p:to>
                                    </p:set>
                                    <p:animEffect filter="blinds(horizontal)" transition="in">
                                      <p:cBhvr additive="repl">
                                        <p:cTn id="249" dur="500"/>
                                        <p:tgtEl>
                                          <p:spTgt spid="518"/>
                                        </p:tgtEl>
                                      </p:cBhvr>
                                    </p:animEffec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14" presetSubtype="10">
                                  <p:stCondLst>
                                    <p:cond delay="0"/>
                                  </p:stCondLst>
                                  <p:childTnLst>
                                    <p:set>
                                      <p:cBhvr>
                                        <p:cTn id="253" dur="1" fill="hold">
                                          <p:stCondLst>
                                            <p:cond delay="0"/>
                                          </p:stCondLst>
                                        </p:cTn>
                                        <p:tgtEl>
                                          <p:spTgt spid="517"/>
                                        </p:tgtEl>
                                        <p:attrNameLst>
                                          <p:attrName>style.visibility</p:attrName>
                                        </p:attrNameLst>
                                      </p:cBhvr>
                                      <p:to>
                                        <p:strVal val="visible"/>
                                      </p:to>
                                    </p:set>
                                    <p:animEffect filter="randombar(horizontal)" transition="in">
                                      <p:cBhvr additive="repl">
                                        <p:cTn id="254" dur="500"/>
                                        <p:tgtEl>
                                          <p:spTgt spid="517"/>
                                        </p:tgtEl>
                                      </p:cBhvr>
                                    </p:animEffec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3" presetSubtype="10">
                                  <p:stCondLst>
                                    <p:cond delay="0"/>
                                  </p:stCondLst>
                                  <p:childTnLst>
                                    <p:set>
                                      <p:cBhvr>
                                        <p:cTn id="258" dur="1" fill="hold">
                                          <p:stCondLst>
                                            <p:cond delay="0"/>
                                          </p:stCondLst>
                                        </p:cTn>
                                        <p:tgtEl>
                                          <p:spTgt spid="522"/>
                                        </p:tgtEl>
                                        <p:attrNameLst>
                                          <p:attrName>style.visibility</p:attrName>
                                        </p:attrNameLst>
                                      </p:cBhvr>
                                      <p:to>
                                        <p:strVal val="visible"/>
                                      </p:to>
                                    </p:set>
                                    <p:animEffect filter="blinds(horizontal)" transition="in">
                                      <p:cBhvr additive="repl">
                                        <p:cTn id="259" dur="500"/>
                                        <p:tgtEl>
                                          <p:spTgt spid="522"/>
                                        </p:tgtEl>
                                      </p:cBhvr>
                                    </p:animEffec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14" presetSubtype="10">
                                  <p:stCondLst>
                                    <p:cond delay="0"/>
                                  </p:stCondLst>
                                  <p:childTnLst>
                                    <p:set>
                                      <p:cBhvr>
                                        <p:cTn id="263" dur="1" fill="hold">
                                          <p:stCondLst>
                                            <p:cond delay="0"/>
                                          </p:stCondLst>
                                        </p:cTn>
                                        <p:tgtEl>
                                          <p:spTgt spid="521"/>
                                        </p:tgtEl>
                                        <p:attrNameLst>
                                          <p:attrName>style.visibility</p:attrName>
                                        </p:attrNameLst>
                                      </p:cBhvr>
                                      <p:to>
                                        <p:strVal val="visible"/>
                                      </p:to>
                                    </p:set>
                                    <p:animEffect filter="randombar(horizontal)" transition="in">
                                      <p:cBhvr additive="repl">
                                        <p:cTn id="264" dur="500"/>
                                        <p:tgtEl>
                                          <p:spTgt spid="521"/>
                                        </p:tgtEl>
                                      </p:cBhvr>
                                    </p:animEffec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4" presetSubtype="10">
                                  <p:stCondLst>
                                    <p:cond delay="0"/>
                                  </p:stCondLst>
                                  <p:childTnLst>
                                    <p:set>
                                      <p:cBhvr>
                                        <p:cTn id="272" dur="1" fill="hold">
                                          <p:stCondLst>
                                            <p:cond delay="0"/>
                                          </p:stCondLst>
                                        </p:cTn>
                                        <p:tgtEl>
                                          <p:spTgt spid="519"/>
                                        </p:tgtEl>
                                        <p:attrNameLst>
                                          <p:attrName>style.visibility</p:attrName>
                                        </p:attrNameLst>
                                      </p:cBhvr>
                                      <p:to>
                                        <p:strVal val="visible"/>
                                      </p:to>
                                    </p:set>
                                    <p:animEffect filter="randombar(horizontal)" transition="in">
                                      <p:cBhvr additive="repl">
                                        <p:cTn id="273" dur="5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
          <p:cNvSpPr/>
          <p:nvPr/>
        </p:nvSpPr>
        <p:spPr>
          <a:xfrm>
            <a:off x="953280" y="1524240"/>
            <a:ext cx="3199680" cy="113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Install the server with advanced AI models (llama-3.2-11B and 90B) at a school or community hub</a:t>
            </a:r>
            <a:endParaRPr b="0" lang="en-US" sz="1100" spc="-1" strike="noStrike">
              <a:solidFill>
                <a:srgbClr val="000000"/>
              </a:solidFill>
              <a:latin typeface="Arial"/>
            </a:endParaRPr>
          </a:p>
        </p:txBody>
      </p:sp>
      <p:sp>
        <p:nvSpPr>
          <p:cNvPr id="527" name=""/>
          <p:cNvSpPr/>
          <p:nvPr/>
        </p:nvSpPr>
        <p:spPr>
          <a:xfrm>
            <a:off x="1554120" y="956880"/>
            <a:ext cx="2063520" cy="56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Server Setup in Central Location</a:t>
            </a:r>
            <a:endParaRPr b="0" lang="en-US" sz="1400" spc="-1" strike="noStrike">
              <a:solidFill>
                <a:srgbClr val="000000"/>
              </a:solidFill>
              <a:latin typeface="Arial"/>
            </a:endParaRPr>
          </a:p>
        </p:txBody>
      </p:sp>
      <p:sp>
        <p:nvSpPr>
          <p:cNvPr id="528" name=""/>
          <p:cNvSpPr/>
          <p:nvPr/>
        </p:nvSpPr>
        <p:spPr>
          <a:xfrm>
            <a:off x="1646640" y="3881160"/>
            <a:ext cx="2681280" cy="113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Pre-install the mobile application on student smartphones, equipped with llama-3.2-1B and 3.2-3B for offline functionality</a:t>
            </a:r>
            <a:endParaRPr b="0" lang="en-US" sz="1100" spc="-1" strike="noStrike">
              <a:solidFill>
                <a:srgbClr val="000000"/>
              </a:solidFill>
              <a:latin typeface="Arial"/>
            </a:endParaRPr>
          </a:p>
        </p:txBody>
      </p:sp>
      <p:sp>
        <p:nvSpPr>
          <p:cNvPr id="529" name=""/>
          <p:cNvSpPr/>
          <p:nvPr/>
        </p:nvSpPr>
        <p:spPr>
          <a:xfrm>
            <a:off x="7525440" y="4155120"/>
            <a:ext cx="2726280" cy="113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Enable the app to sync with the server periodically, updating content and enabling enhanced capabilities like image recognition.</a:t>
            </a:r>
            <a:endParaRPr b="0" lang="en-US" sz="1100" spc="-1" strike="noStrike">
              <a:solidFill>
                <a:srgbClr val="000000"/>
              </a:solidFill>
              <a:latin typeface="Arial"/>
            </a:endParaRPr>
          </a:p>
        </p:txBody>
      </p:sp>
      <p:sp>
        <p:nvSpPr>
          <p:cNvPr id="530" name=""/>
          <p:cNvSpPr/>
          <p:nvPr/>
        </p:nvSpPr>
        <p:spPr>
          <a:xfrm>
            <a:off x="8207280" y="3639240"/>
            <a:ext cx="1925640" cy="4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Sync and Update Mechanism</a:t>
            </a:r>
            <a:endParaRPr b="0" lang="en-US" sz="1400" spc="-1" strike="noStrike">
              <a:solidFill>
                <a:srgbClr val="000000"/>
              </a:solidFill>
              <a:latin typeface="Arial"/>
            </a:endParaRPr>
          </a:p>
        </p:txBody>
      </p:sp>
      <p:sp>
        <p:nvSpPr>
          <p:cNvPr id="531" name=""/>
          <p:cNvSpPr/>
          <p:nvPr/>
        </p:nvSpPr>
        <p:spPr>
          <a:xfrm>
            <a:off x="5068080" y="1524240"/>
            <a:ext cx="3199680" cy="113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Set up a local Wi-Fi network for students to connect to the server when within the vicinity.</a:t>
            </a:r>
            <a:endParaRPr b="0" lang="en-US" sz="1100" spc="-1" strike="noStrike">
              <a:solidFill>
                <a:srgbClr val="000000"/>
              </a:solidFill>
              <a:latin typeface="Arial"/>
            </a:endParaRPr>
          </a:p>
        </p:txBody>
      </p:sp>
      <p:sp>
        <p:nvSpPr>
          <p:cNvPr id="532" name=""/>
          <p:cNvSpPr/>
          <p:nvPr/>
        </p:nvSpPr>
        <p:spPr>
          <a:xfrm>
            <a:off x="896760" y="850680"/>
            <a:ext cx="752400" cy="74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01</a:t>
            </a:r>
            <a:endParaRPr b="0" lang="en-US" sz="4000" spc="-1" strike="noStrike">
              <a:solidFill>
                <a:srgbClr val="000000"/>
              </a:solidFill>
              <a:latin typeface="Arial"/>
            </a:endParaRPr>
          </a:p>
        </p:txBody>
      </p:sp>
      <p:sp>
        <p:nvSpPr>
          <p:cNvPr id="533" name=""/>
          <p:cNvSpPr/>
          <p:nvPr/>
        </p:nvSpPr>
        <p:spPr>
          <a:xfrm>
            <a:off x="504000" y="83520"/>
            <a:ext cx="9071640" cy="6249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rPr>
              <a:t>Deployment in Remote Areas</a:t>
            </a:r>
            <a:endParaRPr b="0" lang="en-US" sz="4400" spc="-1" strike="noStrike">
              <a:solidFill>
                <a:srgbClr val="000000"/>
              </a:solidFill>
              <a:latin typeface="Arial"/>
            </a:endParaRPr>
          </a:p>
        </p:txBody>
      </p:sp>
      <p:sp>
        <p:nvSpPr>
          <p:cNvPr id="534" name=""/>
          <p:cNvSpPr/>
          <p:nvPr/>
        </p:nvSpPr>
        <p:spPr>
          <a:xfrm>
            <a:off x="2017440" y="3301920"/>
            <a:ext cx="752400" cy="74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02</a:t>
            </a:r>
            <a:endParaRPr b="0" lang="en-US" sz="4000" spc="-1" strike="noStrike">
              <a:solidFill>
                <a:srgbClr val="000000"/>
              </a:solidFill>
              <a:latin typeface="Arial"/>
            </a:endParaRPr>
          </a:p>
        </p:txBody>
      </p:sp>
      <p:sp>
        <p:nvSpPr>
          <p:cNvPr id="535" name=""/>
          <p:cNvSpPr/>
          <p:nvPr/>
        </p:nvSpPr>
        <p:spPr>
          <a:xfrm>
            <a:off x="4966560" y="850680"/>
            <a:ext cx="752400" cy="74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03</a:t>
            </a:r>
            <a:endParaRPr b="0" lang="en-US" sz="4000" spc="-1" strike="noStrike">
              <a:solidFill>
                <a:srgbClr val="000000"/>
              </a:solidFill>
              <a:latin typeface="Arial"/>
            </a:endParaRPr>
          </a:p>
        </p:txBody>
      </p:sp>
      <p:sp>
        <p:nvSpPr>
          <p:cNvPr id="536" name=""/>
          <p:cNvSpPr/>
          <p:nvPr/>
        </p:nvSpPr>
        <p:spPr>
          <a:xfrm>
            <a:off x="7525440" y="3497400"/>
            <a:ext cx="752400" cy="74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04</a:t>
            </a:r>
            <a:endParaRPr b="0" lang="en-US" sz="4000" spc="-1" strike="noStrike">
              <a:solidFill>
                <a:srgbClr val="000000"/>
              </a:solidFill>
              <a:latin typeface="Arial"/>
            </a:endParaRPr>
          </a:p>
        </p:txBody>
      </p:sp>
      <p:pic>
        <p:nvPicPr>
          <p:cNvPr id="537" name="" descr=""/>
          <p:cNvPicPr/>
          <p:nvPr/>
        </p:nvPicPr>
        <p:blipFill>
          <a:blip r:embed="rId1"/>
          <a:stretch/>
        </p:blipFill>
        <p:spPr>
          <a:xfrm rot="3501000">
            <a:off x="6500160" y="4362480"/>
            <a:ext cx="898560" cy="1109160"/>
          </a:xfrm>
          <a:prstGeom prst="rect">
            <a:avLst/>
          </a:prstGeom>
          <a:ln w="0">
            <a:noFill/>
          </a:ln>
        </p:spPr>
      </p:pic>
      <p:sp>
        <p:nvSpPr>
          <p:cNvPr id="538" name=""/>
          <p:cNvSpPr/>
          <p:nvPr/>
        </p:nvSpPr>
        <p:spPr>
          <a:xfrm>
            <a:off x="4400280" y="4375080"/>
            <a:ext cx="2726280" cy="113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666666"/>
                </a:solidFill>
                <a:latin typeface="Noto Sans"/>
                <a:ea typeface="DejaVu Sans"/>
              </a:rPr>
              <a:t>Ensure regular server maintenance and updates to improve AI performance and expand resources.</a:t>
            </a:r>
            <a:endParaRPr b="0" lang="en-US" sz="1100" spc="-1" strike="noStrike">
              <a:solidFill>
                <a:srgbClr val="000000"/>
              </a:solidFill>
              <a:latin typeface="Arial"/>
            </a:endParaRPr>
          </a:p>
        </p:txBody>
      </p:sp>
      <p:sp>
        <p:nvSpPr>
          <p:cNvPr id="539" name=""/>
          <p:cNvSpPr/>
          <p:nvPr/>
        </p:nvSpPr>
        <p:spPr>
          <a:xfrm>
            <a:off x="4281120" y="3628800"/>
            <a:ext cx="752400" cy="745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Noto Sans"/>
                <a:ea typeface="DejaVu Sans"/>
              </a:rPr>
              <a:t>05</a:t>
            </a:r>
            <a:endParaRPr b="0" lang="en-US" sz="4000" spc="-1" strike="noStrike">
              <a:solidFill>
                <a:srgbClr val="000000"/>
              </a:solidFill>
              <a:latin typeface="Arial"/>
            </a:endParaRPr>
          </a:p>
        </p:txBody>
      </p:sp>
      <p:sp>
        <p:nvSpPr>
          <p:cNvPr id="540" name=""/>
          <p:cNvSpPr/>
          <p:nvPr/>
        </p:nvSpPr>
        <p:spPr>
          <a:xfrm>
            <a:off x="2696760" y="3418560"/>
            <a:ext cx="1348560" cy="56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Mobile App Distribution</a:t>
            </a:r>
            <a:endParaRPr b="0" lang="en-US" sz="1400" spc="-1" strike="noStrike">
              <a:solidFill>
                <a:srgbClr val="000000"/>
              </a:solidFill>
              <a:latin typeface="Arial"/>
            </a:endParaRPr>
          </a:p>
        </p:txBody>
      </p:sp>
      <p:sp>
        <p:nvSpPr>
          <p:cNvPr id="541" name=""/>
          <p:cNvSpPr/>
          <p:nvPr/>
        </p:nvSpPr>
        <p:spPr>
          <a:xfrm>
            <a:off x="5647320" y="956880"/>
            <a:ext cx="1348560" cy="56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Local Wi-Fi Installation</a:t>
            </a:r>
            <a:endParaRPr b="0" lang="en-US" sz="1400" spc="-1" strike="noStrike">
              <a:solidFill>
                <a:srgbClr val="000000"/>
              </a:solidFill>
              <a:latin typeface="Arial"/>
            </a:endParaRPr>
          </a:p>
        </p:txBody>
      </p:sp>
      <p:sp>
        <p:nvSpPr>
          <p:cNvPr id="542" name=""/>
          <p:cNvSpPr/>
          <p:nvPr/>
        </p:nvSpPr>
        <p:spPr>
          <a:xfrm>
            <a:off x="4961880" y="3724560"/>
            <a:ext cx="1517400" cy="567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Ongoing Maintenance</a:t>
            </a:r>
            <a:endParaRPr b="0" lang="en-US" sz="1400" spc="-1" strike="noStrike">
              <a:solidFill>
                <a:srgbClr val="000000"/>
              </a:solidFill>
              <a:latin typeface="Arial"/>
            </a:endParaRPr>
          </a:p>
        </p:txBody>
      </p:sp>
    </p:spTree>
  </p:cSld>
  <p:transition spd="slow">
    <p:fade thruBlk="true"/>
  </p:transition>
  <p:timing>
    <p:tnLst>
      <p:par>
        <p:cTn id="274" dur="indefinite" restart="never" nodeType="tmRoot">
          <p:childTnLst>
            <p:seq>
              <p:cTn id="275" dur="indefinite" nodeType="mainSeq">
                <p:childTnLst>
                  <p:par>
                    <p:cTn id="276" fill="hold">
                      <p:stCondLst>
                        <p:cond delay="indefinite"/>
                      </p:stCondLst>
                      <p:childTnLst>
                        <p:par>
                          <p:cTn id="277" fill="hold">
                            <p:stCondLst>
                              <p:cond delay="0"/>
                            </p:stCondLst>
                            <p:childTnLst>
                              <p:par>
                                <p:cTn id="278" nodeType="clickEffect" fill="hold" presetClass="entr" presetID="5" presetSubtype="10">
                                  <p:stCondLst>
                                    <p:cond delay="0"/>
                                  </p:stCondLst>
                                  <p:childTnLst>
                                    <p:set>
                                      <p:cBhvr>
                                        <p:cTn id="279" dur="1" fill="hold">
                                          <p:stCondLst>
                                            <p:cond delay="0"/>
                                          </p:stCondLst>
                                        </p:cTn>
                                        <p:tgtEl>
                                          <p:spTgt spid="526"/>
                                        </p:tgtEl>
                                        <p:attrNameLst>
                                          <p:attrName>style.visibility</p:attrName>
                                        </p:attrNameLst>
                                      </p:cBhvr>
                                      <p:to>
                                        <p:strVal val="visible"/>
                                      </p:to>
                                    </p:set>
                                    <p:animEffect filter="checkerboard(across)" transition="in">
                                      <p:cBhvr additive="repl">
                                        <p:cTn id="280" dur="500"/>
                                        <p:tgtEl>
                                          <p:spTgt spid="526"/>
                                        </p:tgtEl>
                                      </p:cBhvr>
                                    </p:animEffect>
                                  </p:childTnLst>
                                </p:cTn>
                              </p:par>
                              <p:par>
                                <p:cTn id="281" nodeType="withEffect" fill="hold" presetClass="entr" presetID="5" presetSubtype="10">
                                  <p:stCondLst>
                                    <p:cond delay="0"/>
                                  </p:stCondLst>
                                  <p:childTnLst>
                                    <p:set>
                                      <p:cBhvr>
                                        <p:cTn id="282" dur="1" fill="hold">
                                          <p:stCondLst>
                                            <p:cond delay="0"/>
                                          </p:stCondLst>
                                        </p:cTn>
                                        <p:tgtEl>
                                          <p:spTgt spid="527"/>
                                        </p:tgtEl>
                                        <p:attrNameLst>
                                          <p:attrName>style.visibility</p:attrName>
                                        </p:attrNameLst>
                                      </p:cBhvr>
                                      <p:to>
                                        <p:strVal val="visible"/>
                                      </p:to>
                                    </p:set>
                                    <p:animEffect filter="checkerboard(across)" transition="in">
                                      <p:cBhvr additive="repl">
                                        <p:cTn id="283" dur="500"/>
                                        <p:tgtEl>
                                          <p:spTgt spid="527"/>
                                        </p:tgtEl>
                                      </p:cBhvr>
                                    </p:animEffect>
                                  </p:childTnLst>
                                </p:cTn>
                              </p:par>
                            </p:childTnLst>
                          </p:cTn>
                        </p:par>
                      </p:childTnLst>
                    </p:cTn>
                  </p:par>
                  <p:par>
                    <p:cTn id="284" fill="hold">
                      <p:stCondLst>
                        <p:cond delay="indefinite"/>
                      </p:stCondLst>
                      <p:childTnLst>
                        <p:par>
                          <p:cTn id="285" fill="hold">
                            <p:stCondLst>
                              <p:cond delay="0"/>
                            </p:stCondLst>
                            <p:childTnLst>
                              <p:par>
                                <p:cTn id="286" nodeType="clickEffect" fill="hold" presetClass="entr" presetID="3" presetSubtype="10">
                                  <p:stCondLst>
                                    <p:cond delay="0"/>
                                  </p:stCondLst>
                                  <p:childTnLst>
                                    <p:set>
                                      <p:cBhvr>
                                        <p:cTn id="287" dur="1" fill="hold">
                                          <p:stCondLst>
                                            <p:cond delay="0"/>
                                          </p:stCondLst>
                                        </p:cTn>
                                        <p:tgtEl>
                                          <p:spTgt spid="528"/>
                                        </p:tgtEl>
                                        <p:attrNameLst>
                                          <p:attrName>style.visibility</p:attrName>
                                        </p:attrNameLst>
                                      </p:cBhvr>
                                      <p:to>
                                        <p:strVal val="visible"/>
                                      </p:to>
                                    </p:set>
                                    <p:animEffect filter="blinds(horizontal)" transition="in">
                                      <p:cBhvr additive="repl">
                                        <p:cTn id="288" dur="500"/>
                                        <p:tgtEl>
                                          <p:spTgt spid="528"/>
                                        </p:tgtEl>
                                      </p:cBhvr>
                                    </p:animEffect>
                                  </p:childTnLst>
                                </p:cTn>
                              </p:par>
                              <p:par>
                                <p:cTn id="289" nodeType="withEffect" fill="hold" presetClass="entr" presetID="3" presetSubtype="10">
                                  <p:stCondLst>
                                    <p:cond delay="0"/>
                                  </p:stCondLst>
                                  <p:childTnLst>
                                    <p:set>
                                      <p:cBhvr>
                                        <p:cTn id="290" dur="1" fill="hold">
                                          <p:stCondLst>
                                            <p:cond delay="0"/>
                                          </p:stCondLst>
                                        </p:cTn>
                                        <p:tgtEl>
                                          <p:spTgt spid="540"/>
                                        </p:tgtEl>
                                        <p:attrNameLst>
                                          <p:attrName>style.visibility</p:attrName>
                                        </p:attrNameLst>
                                      </p:cBhvr>
                                      <p:to>
                                        <p:strVal val="visible"/>
                                      </p:to>
                                    </p:set>
                                    <p:animEffect filter="blinds(horizontal)" transition="in">
                                      <p:cBhvr additive="repl">
                                        <p:cTn id="291" dur="500"/>
                                        <p:tgtEl>
                                          <p:spTgt spid="540"/>
                                        </p:tgtEl>
                                      </p:cBhvr>
                                    </p:animEffec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5" presetSubtype="10">
                                  <p:stCondLst>
                                    <p:cond delay="0"/>
                                  </p:stCondLst>
                                  <p:childTnLst>
                                    <p:set>
                                      <p:cBhvr>
                                        <p:cTn id="295" dur="1" fill="hold">
                                          <p:stCondLst>
                                            <p:cond delay="0"/>
                                          </p:stCondLst>
                                        </p:cTn>
                                        <p:tgtEl>
                                          <p:spTgt spid="531"/>
                                        </p:tgtEl>
                                        <p:attrNameLst>
                                          <p:attrName>style.visibility</p:attrName>
                                        </p:attrNameLst>
                                      </p:cBhvr>
                                      <p:to>
                                        <p:strVal val="visible"/>
                                      </p:to>
                                    </p:set>
                                    <p:animEffect filter="checkerboard(across)" transition="in">
                                      <p:cBhvr additive="repl">
                                        <p:cTn id="296" dur="500"/>
                                        <p:tgtEl>
                                          <p:spTgt spid="531"/>
                                        </p:tgtEl>
                                      </p:cBhvr>
                                    </p:animEffect>
                                  </p:childTnLst>
                                </p:cTn>
                              </p:par>
                              <p:par>
                                <p:cTn id="297" nodeType="withEffect" fill="hold" presetClass="entr" presetID="5" presetSubtype="10">
                                  <p:stCondLst>
                                    <p:cond delay="0"/>
                                  </p:stCondLst>
                                  <p:childTnLst>
                                    <p:set>
                                      <p:cBhvr>
                                        <p:cTn id="298" dur="1" fill="hold">
                                          <p:stCondLst>
                                            <p:cond delay="0"/>
                                          </p:stCondLst>
                                        </p:cTn>
                                        <p:tgtEl>
                                          <p:spTgt spid="541"/>
                                        </p:tgtEl>
                                        <p:attrNameLst>
                                          <p:attrName>style.visibility</p:attrName>
                                        </p:attrNameLst>
                                      </p:cBhvr>
                                      <p:to>
                                        <p:strVal val="visible"/>
                                      </p:to>
                                    </p:set>
                                    <p:animEffect filter="checkerboard(across)" transition="in">
                                      <p:cBhvr additive="repl">
                                        <p:cTn id="299" dur="500"/>
                                        <p:tgtEl>
                                          <p:spTgt spid="541"/>
                                        </p:tgtEl>
                                      </p:cBhvr>
                                    </p:animEffect>
                                  </p:childTnLst>
                                </p:cTn>
                              </p:par>
                            </p:childTnLst>
                          </p:cTn>
                        </p:par>
                      </p:childTnLst>
                    </p:cTn>
                  </p:par>
                  <p:par>
                    <p:cTn id="300" fill="hold">
                      <p:stCondLst>
                        <p:cond delay="indefinite"/>
                      </p:stCondLst>
                      <p:childTnLst>
                        <p:par>
                          <p:cTn id="301" fill="hold">
                            <p:stCondLst>
                              <p:cond delay="0"/>
                            </p:stCondLst>
                            <p:childTnLst>
                              <p:par>
                                <p:cTn id="302" nodeType="clickEffect" fill="hold" presetClass="entr" presetID="5" presetSubtype="10">
                                  <p:stCondLst>
                                    <p:cond delay="0"/>
                                  </p:stCondLst>
                                  <p:childTnLst>
                                    <p:set>
                                      <p:cBhvr>
                                        <p:cTn id="303" dur="1" fill="hold">
                                          <p:stCondLst>
                                            <p:cond delay="0"/>
                                          </p:stCondLst>
                                        </p:cTn>
                                        <p:tgtEl>
                                          <p:spTgt spid="529"/>
                                        </p:tgtEl>
                                        <p:attrNameLst>
                                          <p:attrName>style.visibility</p:attrName>
                                        </p:attrNameLst>
                                      </p:cBhvr>
                                      <p:to>
                                        <p:strVal val="visible"/>
                                      </p:to>
                                    </p:set>
                                    <p:animEffect filter="checkerboard(across)" transition="in">
                                      <p:cBhvr additive="repl">
                                        <p:cTn id="304" dur="500"/>
                                        <p:tgtEl>
                                          <p:spTgt spid="529"/>
                                        </p:tgtEl>
                                      </p:cBhvr>
                                    </p:animEffect>
                                  </p:childTnLst>
                                </p:cTn>
                              </p:par>
                              <p:par>
                                <p:cTn id="305" nodeType="withEffect" fill="hold" presetClass="entr" presetID="5" presetSubtype="10">
                                  <p:stCondLst>
                                    <p:cond delay="0"/>
                                  </p:stCondLst>
                                  <p:childTnLst>
                                    <p:set>
                                      <p:cBhvr>
                                        <p:cTn id="306" dur="1" fill="hold">
                                          <p:stCondLst>
                                            <p:cond delay="0"/>
                                          </p:stCondLst>
                                        </p:cTn>
                                        <p:tgtEl>
                                          <p:spTgt spid="530"/>
                                        </p:tgtEl>
                                        <p:attrNameLst>
                                          <p:attrName>style.visibility</p:attrName>
                                        </p:attrNameLst>
                                      </p:cBhvr>
                                      <p:to>
                                        <p:strVal val="visible"/>
                                      </p:to>
                                    </p:set>
                                    <p:animEffect filter="checkerboard(across)" transition="in">
                                      <p:cBhvr additive="repl">
                                        <p:cTn id="307" dur="500"/>
                                        <p:tgtEl>
                                          <p:spTgt spid="530"/>
                                        </p:tgtEl>
                                      </p:cBhvr>
                                    </p:animEffec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5" presetSubtype="10">
                                  <p:stCondLst>
                                    <p:cond delay="0"/>
                                  </p:stCondLst>
                                  <p:childTnLst>
                                    <p:set>
                                      <p:cBhvr>
                                        <p:cTn id="311" dur="1" fill="hold">
                                          <p:stCondLst>
                                            <p:cond delay="0"/>
                                          </p:stCondLst>
                                        </p:cTn>
                                        <p:tgtEl>
                                          <p:spTgt spid="538"/>
                                        </p:tgtEl>
                                        <p:attrNameLst>
                                          <p:attrName>style.visibility</p:attrName>
                                        </p:attrNameLst>
                                      </p:cBhvr>
                                      <p:to>
                                        <p:strVal val="visible"/>
                                      </p:to>
                                    </p:set>
                                    <p:animEffect filter="checkerboard(across)" transition="in">
                                      <p:cBhvr additive="repl">
                                        <p:cTn id="312" dur="500"/>
                                        <p:tgtEl>
                                          <p:spTgt spid="538"/>
                                        </p:tgtEl>
                                      </p:cBhvr>
                                    </p:animEffect>
                                  </p:childTnLst>
                                </p:cTn>
                              </p:par>
                              <p:par>
                                <p:cTn id="313" nodeType="withEffect" fill="hold" presetClass="entr" presetID="5" presetSubtype="10">
                                  <p:stCondLst>
                                    <p:cond delay="0"/>
                                  </p:stCondLst>
                                  <p:childTnLst>
                                    <p:set>
                                      <p:cBhvr>
                                        <p:cTn id="314" dur="1" fill="hold">
                                          <p:stCondLst>
                                            <p:cond delay="0"/>
                                          </p:stCondLst>
                                        </p:cTn>
                                        <p:tgtEl>
                                          <p:spTgt spid="542"/>
                                        </p:tgtEl>
                                        <p:attrNameLst>
                                          <p:attrName>style.visibility</p:attrName>
                                        </p:attrNameLst>
                                      </p:cBhvr>
                                      <p:to>
                                        <p:strVal val="visible"/>
                                      </p:to>
                                    </p:set>
                                    <p:animEffect filter="checkerboard(across)" transition="in">
                                      <p:cBhvr additive="repl">
                                        <p:cTn id="315" dur="5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3" name="" descr=""/>
          <p:cNvPicPr/>
          <p:nvPr/>
        </p:nvPicPr>
        <p:blipFill>
          <a:blip r:embed="rId1"/>
          <a:stretch/>
        </p:blipFill>
        <p:spPr>
          <a:xfrm>
            <a:off x="1293120" y="2944080"/>
            <a:ext cx="544680" cy="544680"/>
          </a:xfrm>
          <a:prstGeom prst="rect">
            <a:avLst/>
          </a:prstGeom>
          <a:ln w="0">
            <a:noFill/>
          </a:ln>
          <a:effectLst>
            <a:outerShdw blurRad="0" dir="2700000" dist="102841" rotWithShape="0">
              <a:srgbClr val="808080">
                <a:alpha val="20000"/>
              </a:srgbClr>
            </a:outerShdw>
          </a:effectLst>
        </p:spPr>
      </p:pic>
      <p:sp>
        <p:nvSpPr>
          <p:cNvPr id="544" name=""/>
          <p:cNvSpPr/>
          <p:nvPr/>
        </p:nvSpPr>
        <p:spPr>
          <a:xfrm>
            <a:off x="2651760" y="4467600"/>
            <a:ext cx="3382560" cy="747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app provides access to vast resources and explanations, reducing educational inequality in remote areas.</a:t>
            </a:r>
            <a:endParaRPr b="0" lang="en-US" sz="1200" spc="-1" strike="noStrike">
              <a:solidFill>
                <a:srgbClr val="000000"/>
              </a:solidFill>
              <a:latin typeface="Arial"/>
            </a:endParaRPr>
          </a:p>
        </p:txBody>
      </p:sp>
      <p:sp>
        <p:nvSpPr>
          <p:cNvPr id="545" name=""/>
          <p:cNvSpPr/>
          <p:nvPr/>
        </p:nvSpPr>
        <p:spPr>
          <a:xfrm>
            <a:off x="2651760" y="4040280"/>
            <a:ext cx="2010960" cy="41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pc="-1" strike="noStrike">
                <a:solidFill>
                  <a:srgbClr val="000000"/>
                </a:solidFill>
                <a:latin typeface="Noto Sans"/>
                <a:ea typeface="DejaVu Sans"/>
              </a:rPr>
              <a:t>Bridging the Knowledge Gap</a:t>
            </a:r>
            <a:endParaRPr b="0" lang="en-US" sz="1400" spc="-1" strike="noStrike">
              <a:solidFill>
                <a:srgbClr val="000000"/>
              </a:solidFill>
              <a:latin typeface="Arial"/>
            </a:endParaRPr>
          </a:p>
        </p:txBody>
      </p:sp>
      <p:sp>
        <p:nvSpPr>
          <p:cNvPr id="546" name=""/>
          <p:cNvSpPr/>
          <p:nvPr/>
        </p:nvSpPr>
        <p:spPr>
          <a:xfrm>
            <a:off x="180000" y="1250280"/>
            <a:ext cx="3476880" cy="985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Students gain access to AI-driven, personalized support, enabling deeper understanding of complex topics.</a:t>
            </a:r>
            <a:endParaRPr b="0" lang="en-US" sz="1200" spc="-1" strike="noStrike">
              <a:solidFill>
                <a:srgbClr val="000000"/>
              </a:solidFill>
              <a:latin typeface="Arial"/>
            </a:endParaRPr>
          </a:p>
          <a:p>
            <a:pPr algn="r">
              <a:lnSpc>
                <a:spcPct val="100000"/>
              </a:lnSpc>
              <a:spcBef>
                <a:spcPts val="1191"/>
              </a:spcBef>
              <a:spcAft>
                <a:spcPts val="992"/>
              </a:spcAft>
            </a:pPr>
            <a:endParaRPr b="0" lang="en-US" sz="1200" spc="-1" strike="noStrike">
              <a:solidFill>
                <a:srgbClr val="000000"/>
              </a:solidFill>
              <a:latin typeface="Arial"/>
            </a:endParaRPr>
          </a:p>
          <a:p>
            <a:pPr algn="r">
              <a:lnSpc>
                <a:spcPct val="100000"/>
              </a:lnSpc>
              <a:spcBef>
                <a:spcPts val="1191"/>
              </a:spcBef>
              <a:spcAft>
                <a:spcPts val="992"/>
              </a:spcAft>
            </a:pPr>
            <a:endParaRPr b="0" lang="en-US" sz="1200" spc="-1" strike="noStrike">
              <a:solidFill>
                <a:srgbClr val="000000"/>
              </a:solidFill>
              <a:latin typeface="Arial"/>
            </a:endParaRPr>
          </a:p>
        </p:txBody>
      </p:sp>
      <p:sp>
        <p:nvSpPr>
          <p:cNvPr id="547" name=""/>
          <p:cNvSpPr/>
          <p:nvPr/>
        </p:nvSpPr>
        <p:spPr>
          <a:xfrm>
            <a:off x="2461320" y="864720"/>
            <a:ext cx="1409760" cy="1370880"/>
          </a:xfrm>
          <a:prstGeom prst="ellipse">
            <a:avLst/>
          </a:prstGeom>
          <a:solidFill>
            <a:srgbClr val="8d99ae">
              <a:alpha val="1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Noto Sans"/>
              <a:ea typeface="DejaVu Sans"/>
            </a:endParaRPr>
          </a:p>
        </p:txBody>
      </p:sp>
      <p:sp>
        <p:nvSpPr>
          <p:cNvPr id="548" name=""/>
          <p:cNvSpPr/>
          <p:nvPr/>
        </p:nvSpPr>
        <p:spPr>
          <a:xfrm>
            <a:off x="824760" y="822960"/>
            <a:ext cx="2832120" cy="411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400" spc="-1" strike="noStrike">
                <a:solidFill>
                  <a:srgbClr val="000000"/>
                </a:solidFill>
                <a:latin typeface="Noto Sans"/>
                <a:ea typeface="DejaVu Sans"/>
              </a:rPr>
              <a:t>Improved Learning Outcomes</a:t>
            </a:r>
            <a:endParaRPr b="0" lang="en-US" sz="1400" spc="-1" strike="noStrike">
              <a:solidFill>
                <a:srgbClr val="000000"/>
              </a:solidFill>
              <a:latin typeface="Arial"/>
            </a:endParaRPr>
          </a:p>
        </p:txBody>
      </p:sp>
      <p:pic>
        <p:nvPicPr>
          <p:cNvPr id="549" name="" descr=""/>
          <p:cNvPicPr/>
          <p:nvPr/>
        </p:nvPicPr>
        <p:blipFill>
          <a:blip r:embed="rId2"/>
          <a:stretch/>
        </p:blipFill>
        <p:spPr>
          <a:xfrm>
            <a:off x="4934520" y="1998360"/>
            <a:ext cx="551880" cy="611640"/>
          </a:xfrm>
          <a:prstGeom prst="rect">
            <a:avLst/>
          </a:prstGeom>
          <a:ln w="0">
            <a:noFill/>
          </a:ln>
          <a:effectLst>
            <a:outerShdw blurRad="0" dir="2700000" dist="102841" rotWithShape="0">
              <a:srgbClr val="808080">
                <a:alpha val="20000"/>
              </a:srgbClr>
            </a:outerShdw>
          </a:effectLst>
        </p:spPr>
      </p:pic>
      <p:pic>
        <p:nvPicPr>
          <p:cNvPr id="550" name="" descr=""/>
          <p:cNvPicPr/>
          <p:nvPr/>
        </p:nvPicPr>
        <p:blipFill>
          <a:blip r:embed="rId3"/>
          <a:stretch/>
        </p:blipFill>
        <p:spPr>
          <a:xfrm>
            <a:off x="7077240" y="3615120"/>
            <a:ext cx="574920" cy="527040"/>
          </a:xfrm>
          <a:prstGeom prst="rect">
            <a:avLst/>
          </a:prstGeom>
          <a:ln w="0">
            <a:noFill/>
          </a:ln>
          <a:effectLst>
            <a:outerShdw blurRad="0" dir="2700000" dist="102841" rotWithShape="0">
              <a:srgbClr val="808080">
                <a:alpha val="20000"/>
              </a:srgbClr>
            </a:outerShdw>
          </a:effectLst>
        </p:spPr>
      </p:pic>
      <p:sp>
        <p:nvSpPr>
          <p:cNvPr id="551" name=""/>
          <p:cNvSpPr/>
          <p:nvPr/>
        </p:nvSpPr>
        <p:spPr>
          <a:xfrm>
            <a:off x="6309360" y="1856520"/>
            <a:ext cx="2742480" cy="9190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The offline functionality ensures students can learn anytime, without being limited by internet availability.</a:t>
            </a:r>
            <a:endParaRPr b="0" lang="en-US" sz="1200" spc="-1" strike="noStrike">
              <a:solidFill>
                <a:srgbClr val="000000"/>
              </a:solidFill>
              <a:latin typeface="Arial"/>
            </a:endParaRPr>
          </a:p>
        </p:txBody>
      </p:sp>
      <p:sp>
        <p:nvSpPr>
          <p:cNvPr id="552" name=""/>
          <p:cNvSpPr/>
          <p:nvPr/>
        </p:nvSpPr>
        <p:spPr>
          <a:xfrm>
            <a:off x="7040880" y="1429200"/>
            <a:ext cx="2010960" cy="411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400" spc="-1" strike="noStrike">
                <a:solidFill>
                  <a:srgbClr val="000000"/>
                </a:solidFill>
                <a:latin typeface="Noto Sans"/>
                <a:ea typeface="DejaVu Sans"/>
              </a:rPr>
              <a:t>24/7 Educational Access</a:t>
            </a:r>
            <a:endParaRPr b="0" lang="en-US" sz="1400" spc="-1" strike="noStrike">
              <a:solidFill>
                <a:srgbClr val="000000"/>
              </a:solidFill>
              <a:latin typeface="Arial"/>
            </a:endParaRPr>
          </a:p>
        </p:txBody>
      </p:sp>
    </p:spTree>
  </p:cSld>
  <p:transition spd="slow">
    <p:fade thruBlk="true"/>
  </p:transition>
  <p:timing>
    <p:tnLst>
      <p:par>
        <p:cTn id="316" dur="indefinite" restart="never" nodeType="tmRoot">
          <p:childTnLst>
            <p:seq>
              <p:cTn id="317" dur="indefinite" nodeType="mainSeq">
                <p:childTnLst>
                  <p:par>
                    <p:cTn id="318" fill="hold">
                      <p:stCondLst>
                        <p:cond delay="indefinite"/>
                      </p:stCondLst>
                      <p:childTnLst>
                        <p:par>
                          <p:cTn id="319" fill="hold">
                            <p:stCondLst>
                              <p:cond delay="0"/>
                            </p:stCondLst>
                            <p:childTnLst>
                              <p:par>
                                <p:cTn id="320" nodeType="clickEffect" fill="hold" presetClass="entr" presetID="9">
                                  <p:stCondLst>
                                    <p:cond delay="0"/>
                                  </p:stCondLst>
                                  <p:childTnLst>
                                    <p:set>
                                      <p:cBhvr>
                                        <p:cTn id="321" dur="1" fill="hold">
                                          <p:stCondLst>
                                            <p:cond delay="0"/>
                                          </p:stCondLst>
                                        </p:cTn>
                                        <p:tgtEl>
                                          <p:spTgt spid="546"/>
                                        </p:tgtEl>
                                        <p:attrNameLst>
                                          <p:attrName>style.visibility</p:attrName>
                                        </p:attrNameLst>
                                      </p:cBhvr>
                                      <p:to>
                                        <p:strVal val="visible"/>
                                      </p:to>
                                    </p:set>
                                    <p:animEffect filter="dissolve" transition="in">
                                      <p:cBhvr additive="repl">
                                        <p:cTn id="322" dur="500"/>
                                        <p:tgtEl>
                                          <p:spTgt spid="546"/>
                                        </p:tgtEl>
                                      </p:cBhvr>
                                    </p:animEffect>
                                  </p:childTnLst>
                                </p:cTn>
                              </p:par>
                              <p:par>
                                <p:cTn id="323" nodeType="withEffect" fill="hold" presetClass="entr" presetID="9">
                                  <p:stCondLst>
                                    <p:cond delay="0"/>
                                  </p:stCondLst>
                                  <p:childTnLst>
                                    <p:set>
                                      <p:cBhvr>
                                        <p:cTn id="324" dur="1" fill="hold">
                                          <p:stCondLst>
                                            <p:cond delay="0"/>
                                          </p:stCondLst>
                                        </p:cTn>
                                        <p:tgtEl>
                                          <p:spTgt spid="548"/>
                                        </p:tgtEl>
                                        <p:attrNameLst>
                                          <p:attrName>style.visibility</p:attrName>
                                        </p:attrNameLst>
                                      </p:cBhvr>
                                      <p:to>
                                        <p:strVal val="visible"/>
                                      </p:to>
                                    </p:set>
                                    <p:animEffect filter="dissolve" transition="in">
                                      <p:cBhvr additive="repl">
                                        <p:cTn id="325" dur="500"/>
                                        <p:tgtEl>
                                          <p:spTgt spid="548"/>
                                        </p:tgtEl>
                                      </p:cBhvr>
                                    </p:animEffect>
                                  </p:childTnLst>
                                </p:cTn>
                              </p:par>
                            </p:childTnLst>
                          </p:cTn>
                        </p:par>
                      </p:childTnLst>
                    </p:cTn>
                  </p:par>
                  <p:par>
                    <p:cTn id="326" fill="hold">
                      <p:stCondLst>
                        <p:cond delay="indefinite"/>
                      </p:stCondLst>
                      <p:childTnLst>
                        <p:par>
                          <p:cTn id="327" fill="hold">
                            <p:stCondLst>
                              <p:cond delay="0"/>
                            </p:stCondLst>
                            <p:childTnLst>
                              <p:par>
                                <p:cTn id="328" nodeType="clickEffect" fill="hold" presetClass="entr" presetID="9">
                                  <p:stCondLst>
                                    <p:cond delay="0"/>
                                  </p:stCondLst>
                                  <p:childTnLst>
                                    <p:set>
                                      <p:cBhvr>
                                        <p:cTn id="329" dur="1" fill="hold">
                                          <p:stCondLst>
                                            <p:cond delay="0"/>
                                          </p:stCondLst>
                                        </p:cTn>
                                        <p:tgtEl>
                                          <p:spTgt spid="544"/>
                                        </p:tgtEl>
                                        <p:attrNameLst>
                                          <p:attrName>style.visibility</p:attrName>
                                        </p:attrNameLst>
                                      </p:cBhvr>
                                      <p:to>
                                        <p:strVal val="visible"/>
                                      </p:to>
                                    </p:set>
                                    <p:animEffect filter="dissolve" transition="in">
                                      <p:cBhvr additive="repl">
                                        <p:cTn id="330" dur="500"/>
                                        <p:tgtEl>
                                          <p:spTgt spid="544"/>
                                        </p:tgtEl>
                                      </p:cBhvr>
                                    </p:animEffect>
                                  </p:childTnLst>
                                </p:cTn>
                              </p:par>
                              <p:par>
                                <p:cTn id="331" nodeType="withEffect" fill="hold" presetClass="entr" presetID="9">
                                  <p:stCondLst>
                                    <p:cond delay="0"/>
                                  </p:stCondLst>
                                  <p:childTnLst>
                                    <p:set>
                                      <p:cBhvr>
                                        <p:cTn id="332" dur="1" fill="hold">
                                          <p:stCondLst>
                                            <p:cond delay="0"/>
                                          </p:stCondLst>
                                        </p:cTn>
                                        <p:tgtEl>
                                          <p:spTgt spid="545"/>
                                        </p:tgtEl>
                                        <p:attrNameLst>
                                          <p:attrName>style.visibility</p:attrName>
                                        </p:attrNameLst>
                                      </p:cBhvr>
                                      <p:to>
                                        <p:strVal val="visible"/>
                                      </p:to>
                                    </p:set>
                                    <p:animEffect filter="dissolve" transition="in">
                                      <p:cBhvr additive="repl">
                                        <p:cTn id="333" dur="500"/>
                                        <p:tgtEl>
                                          <p:spTgt spid="545"/>
                                        </p:tgtEl>
                                      </p:cBhvr>
                                    </p:animEffec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9">
                                  <p:stCondLst>
                                    <p:cond delay="0"/>
                                  </p:stCondLst>
                                  <p:childTnLst>
                                    <p:set>
                                      <p:cBhvr>
                                        <p:cTn id="337" dur="1" fill="hold">
                                          <p:stCondLst>
                                            <p:cond delay="0"/>
                                          </p:stCondLst>
                                        </p:cTn>
                                        <p:tgtEl>
                                          <p:spTgt spid="551"/>
                                        </p:tgtEl>
                                        <p:attrNameLst>
                                          <p:attrName>style.visibility</p:attrName>
                                        </p:attrNameLst>
                                      </p:cBhvr>
                                      <p:to>
                                        <p:strVal val="visible"/>
                                      </p:to>
                                    </p:set>
                                    <p:animEffect filter="dissolve" transition="in">
                                      <p:cBhvr additive="repl">
                                        <p:cTn id="338" dur="500"/>
                                        <p:tgtEl>
                                          <p:spTgt spid="551"/>
                                        </p:tgtEl>
                                      </p:cBhvr>
                                    </p:animEffect>
                                  </p:childTnLst>
                                </p:cTn>
                              </p:par>
                              <p:par>
                                <p:cTn id="339" nodeType="withEffect" fill="hold" presetClass="entr" presetID="9">
                                  <p:stCondLst>
                                    <p:cond delay="0"/>
                                  </p:stCondLst>
                                  <p:childTnLst>
                                    <p:set>
                                      <p:cBhvr>
                                        <p:cTn id="340" dur="1" fill="hold">
                                          <p:stCondLst>
                                            <p:cond delay="0"/>
                                          </p:stCondLst>
                                        </p:cTn>
                                        <p:tgtEl>
                                          <p:spTgt spid="552"/>
                                        </p:tgtEl>
                                        <p:attrNameLst>
                                          <p:attrName>style.visibility</p:attrName>
                                        </p:attrNameLst>
                                      </p:cBhvr>
                                      <p:to>
                                        <p:strVal val="visible"/>
                                      </p:to>
                                    </p:set>
                                    <p:animEffect filter="dissolve" transition="in">
                                      <p:cBhvr additive="repl">
                                        <p:cTn id="341" dur="5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
          <p:cNvSpPr/>
          <p:nvPr/>
        </p:nvSpPr>
        <p:spPr>
          <a:xfrm>
            <a:off x="1085040" y="963720"/>
            <a:ext cx="6322320" cy="151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u="wavyHeavy">
                <a:solidFill>
                  <a:srgbClr val="000000"/>
                </a:solidFill>
                <a:uFillTx/>
                <a:latin typeface="Noto Sans"/>
                <a:ea typeface="DejaVu Sans"/>
              </a:rPr>
              <a:t>Future Developments</a:t>
            </a:r>
            <a:endParaRPr b="0" lang="en-US" sz="4000" spc="-1" strike="noStrike">
              <a:solidFill>
                <a:srgbClr val="000000"/>
              </a:solidFill>
              <a:latin typeface="Arial"/>
            </a:endParaRPr>
          </a:p>
        </p:txBody>
      </p:sp>
      <p:sp>
        <p:nvSpPr>
          <p:cNvPr id="554" name=""/>
          <p:cNvSpPr/>
          <p:nvPr/>
        </p:nvSpPr>
        <p:spPr>
          <a:xfrm>
            <a:off x="1196640" y="1747080"/>
            <a:ext cx="7695720" cy="2798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Hardware Improvements</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Future, more efficient hardware to boost performance, allowing faster, more advanced AI processing.</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Expanded RAG Functionality</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Broader integration of RAG, enhance the app’s ability to retrieve diverse educational materials.</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Broader Deployment</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300" spc="-1" strike="noStrike">
                <a:solidFill>
                  <a:srgbClr val="999999"/>
                </a:solidFill>
                <a:latin typeface="Noto Sans"/>
                <a:ea typeface="DejaVu Sans"/>
              </a:rPr>
              <a:t>Can be scaled to more remote regions globally, expanding its impact and accessibility</a:t>
            </a:r>
            <a:endParaRPr b="0" lang="en-US" sz="13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1" lang="en-US" sz="1600" spc="-1" strike="noStrike">
                <a:solidFill>
                  <a:srgbClr val="999999"/>
                </a:solidFill>
                <a:latin typeface="Noto Sans"/>
                <a:ea typeface="DejaVu Sans"/>
              </a:rPr>
              <a:t>Increased Multi-modal Support</a:t>
            </a:r>
            <a:endParaRPr b="0" lang="en-US" sz="16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400" spc="-1" strike="noStrike">
                <a:solidFill>
                  <a:srgbClr val="999999"/>
                </a:solidFill>
                <a:latin typeface="Noto Sans"/>
                <a:ea typeface="DejaVu Sans"/>
              </a:rPr>
              <a:t>Continued development to handle more complex educational content, such as videos or interactive simulations.</a:t>
            </a:r>
            <a:endParaRPr b="0" lang="en-US" sz="1400" spc="-1" strike="noStrike">
              <a:solidFill>
                <a:srgbClr val="000000"/>
              </a:solidFill>
              <a:latin typeface="Arial"/>
            </a:endParaRPr>
          </a:p>
        </p:txBody>
      </p:sp>
      <p:sp>
        <p:nvSpPr>
          <p:cNvPr id="555" name=""/>
          <p:cNvSpPr/>
          <p:nvPr/>
        </p:nvSpPr>
        <p:spPr>
          <a:xfrm>
            <a:off x="914400" y="2835000"/>
            <a:ext cx="90720" cy="1645200"/>
          </a:xfrm>
          <a:prstGeom prst="rect">
            <a:avLst/>
          </a:prstGeom>
          <a:solidFill>
            <a:srgbClr val="ced4da">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556" name=""/>
          <p:cNvSpPr/>
          <p:nvPr/>
        </p:nvSpPr>
        <p:spPr>
          <a:xfrm>
            <a:off x="7201440" y="-167760"/>
            <a:ext cx="3124440" cy="2194200"/>
          </a:xfrm>
          <a:custGeom>
            <a:avLst/>
            <a:gdLst/>
            <a:ahLst/>
            <a:rect l="0" t="0" r="r" b="b"/>
            <a:pathLst>
              <a:path w="8679" h="6095">
                <a:moveTo>
                  <a:pt x="2690" y="0"/>
                </a:moveTo>
                <a:lnTo>
                  <a:pt x="4582" y="0"/>
                </a:lnTo>
                <a:lnTo>
                  <a:pt x="3951" y="6095"/>
                </a:lnTo>
                <a:lnTo>
                  <a:pt x="2060" y="6095"/>
                </a:lnTo>
                <a:lnTo>
                  <a:pt x="2690" y="0"/>
                </a:lnTo>
                <a:moveTo>
                  <a:pt x="630" y="0"/>
                </a:moveTo>
                <a:lnTo>
                  <a:pt x="2522" y="0"/>
                </a:lnTo>
                <a:lnTo>
                  <a:pt x="1891" y="6095"/>
                </a:lnTo>
                <a:lnTo>
                  <a:pt x="0" y="6095"/>
                </a:lnTo>
                <a:lnTo>
                  <a:pt x="630" y="0"/>
                </a:lnTo>
                <a:moveTo>
                  <a:pt x="4725" y="0"/>
                </a:moveTo>
                <a:lnTo>
                  <a:pt x="6618" y="0"/>
                </a:lnTo>
                <a:lnTo>
                  <a:pt x="5987" y="6095"/>
                </a:lnTo>
                <a:lnTo>
                  <a:pt x="4096" y="6095"/>
                </a:lnTo>
                <a:lnTo>
                  <a:pt x="4725" y="0"/>
                </a:lnTo>
                <a:moveTo>
                  <a:pt x="6787" y="0"/>
                </a:moveTo>
                <a:lnTo>
                  <a:pt x="8679" y="0"/>
                </a:lnTo>
                <a:lnTo>
                  <a:pt x="8048" y="6095"/>
                </a:lnTo>
                <a:lnTo>
                  <a:pt x="6157" y="6095"/>
                </a:lnTo>
                <a:lnTo>
                  <a:pt x="6787" y="0"/>
                </a:lnTo>
                <a:close/>
              </a:path>
            </a:pathLst>
          </a:custGeom>
          <a:blipFill rotWithShape="0">
            <a:blip r:embed="rId1"/>
            <a:stretch/>
          </a:blipFill>
          <a:ln w="0">
            <a:noFill/>
          </a:ln>
        </p:spPr>
        <p:txBody>
          <a:bodyPr lIns="90000" rIns="90000" tIns="45000" bIns="45000" anchor="ctr" anchorCtr="1">
            <a:noAutofit/>
          </a:bodyPr>
          <a:p>
            <a:endParaRPr b="0" lang="en-US" sz="1800" spc="-1" strike="noStrike">
              <a:solidFill>
                <a:srgbClr val="000000"/>
              </a:solidFill>
              <a:latin typeface="Arial"/>
            </a:endParaRPr>
          </a:p>
        </p:txBody>
      </p:sp>
    </p:spTree>
  </p:cSld>
  <p:transition spd="slow">
    <p:fade thruBlk="true"/>
  </p:transition>
  <p:timing>
    <p:tnLst>
      <p:par>
        <p:cTn id="342" dur="indefinite" restart="never" nodeType="tmRoot">
          <p:childTnLst>
            <p:seq>
              <p:cTn id="343" dur="indefinite" nodeType="mainSeq">
                <p:childTnLst>
                  <p:par>
                    <p:cTn id="344" fill="hold">
                      <p:stCondLst>
                        <p:cond delay="indefinite"/>
                      </p:stCondLst>
                      <p:childTnLst>
                        <p:par>
                          <p:cTn id="345" fill="hold">
                            <p:stCondLst>
                              <p:cond delay="0"/>
                            </p:stCondLst>
                            <p:childTnLst>
                              <p:par>
                                <p:cTn id="346" nodeType="clickEffect" fill="hold" presetClass="entr" presetID="3" presetSubtype="10">
                                  <p:stCondLst>
                                    <p:cond delay="0"/>
                                  </p:stCondLst>
                                  <p:childTnLst>
                                    <p:set>
                                      <p:cBhvr>
                                        <p:cTn id="347" fill="hold">
                                          <p:stCondLst>
                                            <p:cond delay="0"/>
                                          </p:stCondLst>
                                        </p:cTn>
                                        <p:tgtEl>
                                          <p:spTgt spid="554"/>
                                        </p:tgtEl>
                                        <p:attrNameLst>
                                          <p:attrName>style.visibility</p:attrName>
                                        </p:attrNameLst>
                                      </p:cBhvr>
                                      <p:to>
                                        <p:strVal val="visible"/>
                                      </p:to>
                                    </p:set>
                                    <p:animEffect filter="blinds(horizontal)" transition="in">
                                      <p:cBhvr additive="repl">
                                        <p:cTn id="348" dur="375"/>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
          <p:cNvSpPr/>
          <p:nvPr/>
        </p:nvSpPr>
        <p:spPr>
          <a:xfrm>
            <a:off x="274320" y="776880"/>
            <a:ext cx="5499360" cy="4385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500" spc="-1" strike="noStrike">
                <a:solidFill>
                  <a:srgbClr val="666666"/>
                </a:solidFill>
                <a:latin typeface="Noto Sans"/>
                <a:ea typeface="DejaVu Sans"/>
              </a:rPr>
              <a:t>Innovative AI Solution</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Our mobile and server-based application brings advanced educational support to remote areas with minimal or no internet.</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Accessible Learning</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Offline functionality ensures students can access knowledge anytime, while server connectivity provides enhanced features like image recognition.</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Bridging Educational Gaps</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The solution helps reduce educational inequality by delivering personalized learning and access to vast resources in underserved regions.</a:t>
            </a:r>
            <a:endParaRPr b="0" lang="en-US" sz="1500" spc="-1" strike="noStrike">
              <a:solidFill>
                <a:srgbClr val="000000"/>
              </a:solidFill>
              <a:latin typeface="Arial"/>
            </a:endParaRPr>
          </a:p>
          <a:p>
            <a:pPr>
              <a:lnSpc>
                <a:spcPct val="100000"/>
              </a:lnSpc>
            </a:pPr>
            <a:endParaRPr b="0" lang="en-US" sz="1500" spc="-1" strike="noStrike">
              <a:solidFill>
                <a:srgbClr val="000000"/>
              </a:solidFill>
              <a:latin typeface="Arial"/>
            </a:endParaRPr>
          </a:p>
          <a:p>
            <a:pPr>
              <a:lnSpc>
                <a:spcPct val="100000"/>
              </a:lnSpc>
            </a:pPr>
            <a:r>
              <a:rPr b="1" lang="en-US" sz="1500" spc="-1" strike="noStrike">
                <a:solidFill>
                  <a:srgbClr val="666666"/>
                </a:solidFill>
                <a:latin typeface="Noto Sans"/>
                <a:ea typeface="DejaVu Sans"/>
              </a:rPr>
              <a:t>Global Impact</a:t>
            </a:r>
            <a:endParaRPr b="0" lang="en-US" sz="1500" spc="-1" strike="noStrike">
              <a:solidFill>
                <a:srgbClr val="000000"/>
              </a:solidFill>
              <a:latin typeface="Arial"/>
            </a:endParaRPr>
          </a:p>
          <a:p>
            <a:pPr>
              <a:lnSpc>
                <a:spcPct val="100000"/>
              </a:lnSpc>
            </a:pPr>
            <a:r>
              <a:rPr b="0" lang="en-US" sz="1500" spc="-1" strike="noStrike">
                <a:solidFill>
                  <a:srgbClr val="666666"/>
                </a:solidFill>
                <a:latin typeface="Noto Sans"/>
                <a:ea typeface="DejaVu Sans"/>
              </a:rPr>
              <a:t>This project holds the potential to revolutionize education in remote areas, empowering students worldwide with AI-driven knowledge.</a:t>
            </a:r>
            <a:endParaRPr b="0" lang="en-US" sz="1500" spc="-1" strike="noStrike">
              <a:solidFill>
                <a:srgbClr val="000000"/>
              </a:solidFill>
              <a:latin typeface="Arial"/>
            </a:endParaRPr>
          </a:p>
        </p:txBody>
      </p:sp>
      <p:sp>
        <p:nvSpPr>
          <p:cNvPr id="558" name=""/>
          <p:cNvSpPr/>
          <p:nvPr/>
        </p:nvSpPr>
        <p:spPr>
          <a:xfrm>
            <a:off x="274320" y="293760"/>
            <a:ext cx="3565440" cy="4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Noto Sans"/>
                <a:ea typeface="DejaVu Sans"/>
              </a:rPr>
              <a:t>Conclusion</a:t>
            </a:r>
            <a:endParaRPr b="0" lang="en-US" sz="2200" spc="-1" strike="noStrike">
              <a:solidFill>
                <a:srgbClr val="000000"/>
              </a:solidFill>
              <a:latin typeface="Arial"/>
            </a:endParaRPr>
          </a:p>
        </p:txBody>
      </p:sp>
      <p:sp>
        <p:nvSpPr>
          <p:cNvPr id="559" name=""/>
          <p:cNvSpPr/>
          <p:nvPr/>
        </p:nvSpPr>
        <p:spPr>
          <a:xfrm>
            <a:off x="6514920" y="5439240"/>
            <a:ext cx="2188800" cy="479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000000"/>
                </a:solidFill>
                <a:latin typeface="Lato"/>
                <a:ea typeface="DejaVu Sans"/>
                <a:hlinkClick r:id="rId1"/>
              </a:rPr>
              <a:t>Photo by Daily Nigerian</a:t>
            </a:r>
            <a:endParaRPr b="0" lang="en-US" sz="1000" spc="-1" strike="noStrike">
              <a:solidFill>
                <a:srgbClr val="000000"/>
              </a:solidFill>
              <a:latin typeface="Arial"/>
            </a:endParaRPr>
          </a:p>
        </p:txBody>
      </p:sp>
      <p:sp>
        <p:nvSpPr>
          <p:cNvPr id="560" name=""/>
          <p:cNvSpPr/>
          <p:nvPr/>
        </p:nvSpPr>
        <p:spPr>
          <a:xfrm>
            <a:off x="5773680" y="1199880"/>
            <a:ext cx="4100400" cy="4100400"/>
          </a:xfrm>
          <a:custGeom>
            <a:avLst/>
            <a:gdLst/>
            <a:ahLst/>
            <a:rect l="0" t="0" r="r" b="b"/>
            <a:pathLst>
              <a:path w="11390" h="11390">
                <a:moveTo>
                  <a:pt x="0" y="5689"/>
                </a:moveTo>
                <a:lnTo>
                  <a:pt x="5689" y="0"/>
                </a:lnTo>
                <a:lnTo>
                  <a:pt x="11390" y="5701"/>
                </a:lnTo>
                <a:lnTo>
                  <a:pt x="5702" y="11390"/>
                </a:lnTo>
                <a:lnTo>
                  <a:pt x="0" y="5689"/>
                </a:lnTo>
                <a:close/>
              </a:path>
            </a:pathLst>
          </a:custGeom>
          <a:blipFill rotWithShape="0">
            <a:blip r:embed="rId2"/>
            <a:stretch/>
          </a:blipFill>
          <a:ln w="0">
            <a:noFill/>
          </a:ln>
        </p:spPr>
        <p:txBody>
          <a:bodyPr lIns="90000" rIns="90000" tIns="45000" bIns="45000" anchor="ctr" anchorCtr="1">
            <a:noAutofit/>
          </a:bodyPr>
          <a:p>
            <a:endParaRPr b="0" lang="en-US" sz="1800" spc="-1" strike="noStrike">
              <a:solidFill>
                <a:srgbClr val="000000"/>
              </a:solidFill>
              <a:latin typeface="Arial"/>
            </a:endParaRPr>
          </a:p>
        </p:txBody>
      </p:sp>
    </p:spTree>
  </p:cSld>
  <p:transition spd="slow">
    <p:fade thruBlk="true"/>
  </p:transition>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3" presetSubtype="10">
                                  <p:stCondLst>
                                    <p:cond delay="0"/>
                                  </p:stCondLst>
                                  <p:childTnLst>
                                    <p:set>
                                      <p:cBhvr>
                                        <p:cTn id="354" dur="1" fill="hold">
                                          <p:stCondLst>
                                            <p:cond delay="0"/>
                                          </p:stCondLst>
                                        </p:cTn>
                                        <p:tgtEl>
                                          <p:spTgt spid="557"/>
                                        </p:tgtEl>
                                        <p:attrNameLst>
                                          <p:attrName>style.visibility</p:attrName>
                                        </p:attrNameLst>
                                      </p:cBhvr>
                                      <p:to>
                                        <p:strVal val="visible"/>
                                      </p:to>
                                    </p:set>
                                    <p:animEffect filter="blinds(horizontal)" transition="in">
                                      <p:cBhvr additive="repl">
                                        <p:cTn id="355"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
          <p:cNvSpPr/>
          <p:nvPr/>
        </p:nvSpPr>
        <p:spPr>
          <a:xfrm>
            <a:off x="-1306080" y="-336240"/>
            <a:ext cx="12590280" cy="6104160"/>
          </a:xfrm>
          <a:custGeom>
            <a:avLst/>
            <a:gdLst/>
            <a:ahLst/>
            <a:rect l="0" t="0" r="r" b="b"/>
            <a:pathLst>
              <a:path w="34973" h="16956">
                <a:moveTo>
                  <a:pt x="0" y="13025"/>
                </a:moveTo>
                <a:lnTo>
                  <a:pt x="1960" y="11904"/>
                </a:lnTo>
                <a:lnTo>
                  <a:pt x="4308" y="13260"/>
                </a:lnTo>
                <a:lnTo>
                  <a:pt x="4319" y="15954"/>
                </a:lnTo>
                <a:lnTo>
                  <a:pt x="2568" y="16956"/>
                </a:lnTo>
                <a:lnTo>
                  <a:pt x="1396" y="16956"/>
                </a:lnTo>
                <a:lnTo>
                  <a:pt x="0" y="16150"/>
                </a:lnTo>
                <a:lnTo>
                  <a:pt x="0" y="13025"/>
                </a:lnTo>
                <a:moveTo>
                  <a:pt x="0" y="4518"/>
                </a:moveTo>
                <a:lnTo>
                  <a:pt x="1831" y="3471"/>
                </a:lnTo>
                <a:lnTo>
                  <a:pt x="4179" y="4827"/>
                </a:lnTo>
                <a:lnTo>
                  <a:pt x="4190" y="7521"/>
                </a:lnTo>
                <a:lnTo>
                  <a:pt x="1851" y="8860"/>
                </a:lnTo>
                <a:lnTo>
                  <a:pt x="0" y="7791"/>
                </a:lnTo>
                <a:lnTo>
                  <a:pt x="0" y="4518"/>
                </a:lnTo>
                <a:moveTo>
                  <a:pt x="5426" y="0"/>
                </a:moveTo>
                <a:lnTo>
                  <a:pt x="6619" y="689"/>
                </a:lnTo>
                <a:lnTo>
                  <a:pt x="6630" y="3383"/>
                </a:lnTo>
                <a:lnTo>
                  <a:pt x="4291" y="4722"/>
                </a:lnTo>
                <a:lnTo>
                  <a:pt x="1942" y="3366"/>
                </a:lnTo>
                <a:lnTo>
                  <a:pt x="1932" y="671"/>
                </a:lnTo>
                <a:lnTo>
                  <a:pt x="3105" y="0"/>
                </a:lnTo>
                <a:lnTo>
                  <a:pt x="5426" y="0"/>
                </a:lnTo>
                <a:moveTo>
                  <a:pt x="10240" y="0"/>
                </a:moveTo>
                <a:lnTo>
                  <a:pt x="11435" y="690"/>
                </a:lnTo>
                <a:lnTo>
                  <a:pt x="11446" y="3384"/>
                </a:lnTo>
                <a:lnTo>
                  <a:pt x="9107" y="4723"/>
                </a:lnTo>
                <a:lnTo>
                  <a:pt x="6758" y="3367"/>
                </a:lnTo>
                <a:lnTo>
                  <a:pt x="6748" y="672"/>
                </a:lnTo>
                <a:lnTo>
                  <a:pt x="7923" y="0"/>
                </a:lnTo>
                <a:lnTo>
                  <a:pt x="10240" y="0"/>
                </a:lnTo>
                <a:moveTo>
                  <a:pt x="14964" y="0"/>
                </a:moveTo>
                <a:lnTo>
                  <a:pt x="16250" y="743"/>
                </a:lnTo>
                <a:lnTo>
                  <a:pt x="16261" y="3437"/>
                </a:lnTo>
                <a:lnTo>
                  <a:pt x="13922" y="4776"/>
                </a:lnTo>
                <a:lnTo>
                  <a:pt x="11573" y="3420"/>
                </a:lnTo>
                <a:lnTo>
                  <a:pt x="11563" y="725"/>
                </a:lnTo>
                <a:lnTo>
                  <a:pt x="12830" y="0"/>
                </a:lnTo>
                <a:lnTo>
                  <a:pt x="14964" y="0"/>
                </a:lnTo>
                <a:moveTo>
                  <a:pt x="19891" y="0"/>
                </a:moveTo>
                <a:lnTo>
                  <a:pt x="21086" y="690"/>
                </a:lnTo>
                <a:lnTo>
                  <a:pt x="21097" y="3384"/>
                </a:lnTo>
                <a:lnTo>
                  <a:pt x="18758" y="4723"/>
                </a:lnTo>
                <a:lnTo>
                  <a:pt x="16409" y="3367"/>
                </a:lnTo>
                <a:lnTo>
                  <a:pt x="16399" y="672"/>
                </a:lnTo>
                <a:lnTo>
                  <a:pt x="17574" y="0"/>
                </a:lnTo>
                <a:lnTo>
                  <a:pt x="19891" y="0"/>
                </a:lnTo>
                <a:moveTo>
                  <a:pt x="24739" y="0"/>
                </a:moveTo>
                <a:lnTo>
                  <a:pt x="25934" y="690"/>
                </a:lnTo>
                <a:lnTo>
                  <a:pt x="25945" y="3384"/>
                </a:lnTo>
                <a:lnTo>
                  <a:pt x="23606" y="4723"/>
                </a:lnTo>
                <a:lnTo>
                  <a:pt x="21257" y="3367"/>
                </a:lnTo>
                <a:lnTo>
                  <a:pt x="21247" y="672"/>
                </a:lnTo>
                <a:lnTo>
                  <a:pt x="22422" y="0"/>
                </a:lnTo>
                <a:lnTo>
                  <a:pt x="24739" y="0"/>
                </a:lnTo>
                <a:moveTo>
                  <a:pt x="29580" y="0"/>
                </a:moveTo>
                <a:lnTo>
                  <a:pt x="30775" y="690"/>
                </a:lnTo>
                <a:lnTo>
                  <a:pt x="30786" y="3384"/>
                </a:lnTo>
                <a:lnTo>
                  <a:pt x="28447" y="4723"/>
                </a:lnTo>
                <a:lnTo>
                  <a:pt x="26098" y="3367"/>
                </a:lnTo>
                <a:lnTo>
                  <a:pt x="26088" y="672"/>
                </a:lnTo>
                <a:lnTo>
                  <a:pt x="27263" y="0"/>
                </a:lnTo>
                <a:lnTo>
                  <a:pt x="29580" y="0"/>
                </a:lnTo>
                <a:moveTo>
                  <a:pt x="34449" y="0"/>
                </a:moveTo>
                <a:lnTo>
                  <a:pt x="34973" y="302"/>
                </a:lnTo>
                <a:lnTo>
                  <a:pt x="34973" y="3774"/>
                </a:lnTo>
                <a:lnTo>
                  <a:pt x="33316" y="4723"/>
                </a:lnTo>
                <a:lnTo>
                  <a:pt x="30967" y="3367"/>
                </a:lnTo>
                <a:lnTo>
                  <a:pt x="30957" y="672"/>
                </a:lnTo>
                <a:lnTo>
                  <a:pt x="32132" y="0"/>
                </a:lnTo>
                <a:lnTo>
                  <a:pt x="34449" y="0"/>
                </a:lnTo>
                <a:moveTo>
                  <a:pt x="34973" y="12253"/>
                </a:moveTo>
                <a:lnTo>
                  <a:pt x="33448" y="13126"/>
                </a:lnTo>
                <a:lnTo>
                  <a:pt x="31099" y="11770"/>
                </a:lnTo>
                <a:lnTo>
                  <a:pt x="31089" y="9075"/>
                </a:lnTo>
                <a:lnTo>
                  <a:pt x="33428" y="7737"/>
                </a:lnTo>
                <a:lnTo>
                  <a:pt x="34973" y="8629"/>
                </a:lnTo>
                <a:lnTo>
                  <a:pt x="34973" y="12253"/>
                </a:lnTo>
                <a:moveTo>
                  <a:pt x="31906" y="16956"/>
                </a:moveTo>
                <a:lnTo>
                  <a:pt x="33392" y="16106"/>
                </a:lnTo>
                <a:lnTo>
                  <a:pt x="34864" y="16956"/>
                </a:lnTo>
                <a:lnTo>
                  <a:pt x="31906" y="16956"/>
                </a:lnTo>
                <a:moveTo>
                  <a:pt x="30419" y="16956"/>
                </a:moveTo>
                <a:lnTo>
                  <a:pt x="28656" y="15938"/>
                </a:lnTo>
                <a:lnTo>
                  <a:pt x="28646" y="13243"/>
                </a:lnTo>
                <a:lnTo>
                  <a:pt x="30985" y="11905"/>
                </a:lnTo>
                <a:lnTo>
                  <a:pt x="33333" y="13261"/>
                </a:lnTo>
                <a:lnTo>
                  <a:pt x="33344" y="15955"/>
                </a:lnTo>
                <a:lnTo>
                  <a:pt x="31595" y="16956"/>
                </a:lnTo>
                <a:lnTo>
                  <a:pt x="30419" y="16956"/>
                </a:lnTo>
                <a:moveTo>
                  <a:pt x="27037" y="16956"/>
                </a:moveTo>
                <a:lnTo>
                  <a:pt x="28523" y="16106"/>
                </a:lnTo>
                <a:lnTo>
                  <a:pt x="29995" y="16956"/>
                </a:lnTo>
                <a:lnTo>
                  <a:pt x="27037" y="16956"/>
                </a:lnTo>
                <a:moveTo>
                  <a:pt x="25550" y="16956"/>
                </a:moveTo>
                <a:lnTo>
                  <a:pt x="23787" y="15938"/>
                </a:lnTo>
                <a:lnTo>
                  <a:pt x="23777" y="13243"/>
                </a:lnTo>
                <a:lnTo>
                  <a:pt x="26116" y="11905"/>
                </a:lnTo>
                <a:lnTo>
                  <a:pt x="28464" y="13261"/>
                </a:lnTo>
                <a:lnTo>
                  <a:pt x="28475" y="15955"/>
                </a:lnTo>
                <a:lnTo>
                  <a:pt x="26726" y="16956"/>
                </a:lnTo>
                <a:lnTo>
                  <a:pt x="25550" y="16956"/>
                </a:lnTo>
                <a:moveTo>
                  <a:pt x="22196" y="16956"/>
                </a:moveTo>
                <a:lnTo>
                  <a:pt x="23682" y="16106"/>
                </a:lnTo>
                <a:lnTo>
                  <a:pt x="25154" y="16956"/>
                </a:lnTo>
                <a:lnTo>
                  <a:pt x="22196" y="16956"/>
                </a:lnTo>
                <a:moveTo>
                  <a:pt x="20709" y="16956"/>
                </a:moveTo>
                <a:lnTo>
                  <a:pt x="18946" y="15938"/>
                </a:lnTo>
                <a:lnTo>
                  <a:pt x="18936" y="13243"/>
                </a:lnTo>
                <a:lnTo>
                  <a:pt x="21275" y="11905"/>
                </a:lnTo>
                <a:lnTo>
                  <a:pt x="23623" y="13261"/>
                </a:lnTo>
                <a:lnTo>
                  <a:pt x="23634" y="15955"/>
                </a:lnTo>
                <a:lnTo>
                  <a:pt x="21885" y="16956"/>
                </a:lnTo>
                <a:lnTo>
                  <a:pt x="20709" y="16956"/>
                </a:lnTo>
                <a:moveTo>
                  <a:pt x="17348" y="16956"/>
                </a:moveTo>
                <a:lnTo>
                  <a:pt x="18834" y="16106"/>
                </a:lnTo>
                <a:lnTo>
                  <a:pt x="20306" y="16956"/>
                </a:lnTo>
                <a:lnTo>
                  <a:pt x="17348" y="16956"/>
                </a:lnTo>
                <a:moveTo>
                  <a:pt x="15861" y="16956"/>
                </a:moveTo>
                <a:lnTo>
                  <a:pt x="14098" y="15938"/>
                </a:lnTo>
                <a:lnTo>
                  <a:pt x="14088" y="13243"/>
                </a:lnTo>
                <a:lnTo>
                  <a:pt x="16427" y="11905"/>
                </a:lnTo>
                <a:lnTo>
                  <a:pt x="18775" y="13261"/>
                </a:lnTo>
                <a:lnTo>
                  <a:pt x="18786" y="15955"/>
                </a:lnTo>
                <a:lnTo>
                  <a:pt x="17037" y="16956"/>
                </a:lnTo>
                <a:lnTo>
                  <a:pt x="15861" y="16956"/>
                </a:lnTo>
                <a:moveTo>
                  <a:pt x="12605" y="16956"/>
                </a:moveTo>
                <a:lnTo>
                  <a:pt x="13998" y="16159"/>
                </a:lnTo>
                <a:lnTo>
                  <a:pt x="15378" y="16956"/>
                </a:lnTo>
                <a:lnTo>
                  <a:pt x="12605" y="16956"/>
                </a:lnTo>
                <a:moveTo>
                  <a:pt x="10934" y="16956"/>
                </a:moveTo>
                <a:lnTo>
                  <a:pt x="9262" y="15991"/>
                </a:lnTo>
                <a:lnTo>
                  <a:pt x="9252" y="13296"/>
                </a:lnTo>
                <a:lnTo>
                  <a:pt x="11591" y="11958"/>
                </a:lnTo>
                <a:lnTo>
                  <a:pt x="13939" y="13314"/>
                </a:lnTo>
                <a:lnTo>
                  <a:pt x="13950" y="16008"/>
                </a:lnTo>
                <a:lnTo>
                  <a:pt x="12294" y="16956"/>
                </a:lnTo>
                <a:lnTo>
                  <a:pt x="10934" y="16956"/>
                </a:lnTo>
                <a:moveTo>
                  <a:pt x="7697" y="16956"/>
                </a:moveTo>
                <a:lnTo>
                  <a:pt x="9183" y="16106"/>
                </a:lnTo>
                <a:lnTo>
                  <a:pt x="10655" y="16956"/>
                </a:lnTo>
                <a:lnTo>
                  <a:pt x="7697" y="16956"/>
                </a:lnTo>
                <a:moveTo>
                  <a:pt x="6210" y="16956"/>
                </a:moveTo>
                <a:lnTo>
                  <a:pt x="4447" y="15938"/>
                </a:lnTo>
                <a:lnTo>
                  <a:pt x="4437" y="13243"/>
                </a:lnTo>
                <a:lnTo>
                  <a:pt x="6776" y="11905"/>
                </a:lnTo>
                <a:lnTo>
                  <a:pt x="9124" y="13261"/>
                </a:lnTo>
                <a:lnTo>
                  <a:pt x="9135" y="15955"/>
                </a:lnTo>
                <a:lnTo>
                  <a:pt x="7386" y="16956"/>
                </a:lnTo>
                <a:lnTo>
                  <a:pt x="6210" y="16956"/>
                </a:lnTo>
                <a:moveTo>
                  <a:pt x="2879" y="16956"/>
                </a:moveTo>
                <a:lnTo>
                  <a:pt x="4367" y="16105"/>
                </a:lnTo>
                <a:lnTo>
                  <a:pt x="5841" y="16956"/>
                </a:lnTo>
                <a:lnTo>
                  <a:pt x="2879" y="16956"/>
                </a:lnTo>
                <a:moveTo>
                  <a:pt x="30919" y="3536"/>
                </a:moveTo>
                <a:lnTo>
                  <a:pt x="33267" y="4892"/>
                </a:lnTo>
                <a:lnTo>
                  <a:pt x="33278" y="7586"/>
                </a:lnTo>
                <a:lnTo>
                  <a:pt x="30939" y="8925"/>
                </a:lnTo>
                <a:lnTo>
                  <a:pt x="28590" y="7569"/>
                </a:lnTo>
                <a:lnTo>
                  <a:pt x="28580" y="4874"/>
                </a:lnTo>
                <a:lnTo>
                  <a:pt x="30919" y="3536"/>
                </a:lnTo>
                <a:moveTo>
                  <a:pt x="28544" y="7769"/>
                </a:moveTo>
                <a:lnTo>
                  <a:pt x="30892" y="9125"/>
                </a:lnTo>
                <a:lnTo>
                  <a:pt x="30903" y="11819"/>
                </a:lnTo>
                <a:lnTo>
                  <a:pt x="30903" y="11819"/>
                </a:lnTo>
                <a:lnTo>
                  <a:pt x="30903" y="11820"/>
                </a:lnTo>
                <a:lnTo>
                  <a:pt x="28564" y="13159"/>
                </a:lnTo>
                <a:lnTo>
                  <a:pt x="26215" y="11803"/>
                </a:lnTo>
                <a:lnTo>
                  <a:pt x="26205" y="9108"/>
                </a:lnTo>
                <a:lnTo>
                  <a:pt x="26205" y="9108"/>
                </a:lnTo>
                <a:lnTo>
                  <a:pt x="26205" y="9107"/>
                </a:lnTo>
                <a:lnTo>
                  <a:pt x="28544" y="7769"/>
                </a:lnTo>
                <a:moveTo>
                  <a:pt x="6715" y="3504"/>
                </a:moveTo>
                <a:lnTo>
                  <a:pt x="9063" y="4860"/>
                </a:lnTo>
                <a:lnTo>
                  <a:pt x="9074" y="7554"/>
                </a:lnTo>
                <a:lnTo>
                  <a:pt x="6735" y="8893"/>
                </a:lnTo>
                <a:lnTo>
                  <a:pt x="4386" y="7537"/>
                </a:lnTo>
                <a:lnTo>
                  <a:pt x="4376" y="4842"/>
                </a:lnTo>
                <a:lnTo>
                  <a:pt x="6715" y="3504"/>
                </a:lnTo>
                <a:moveTo>
                  <a:pt x="4305" y="7672"/>
                </a:moveTo>
                <a:lnTo>
                  <a:pt x="6653" y="9028"/>
                </a:lnTo>
                <a:lnTo>
                  <a:pt x="6664" y="11722"/>
                </a:lnTo>
                <a:lnTo>
                  <a:pt x="4325" y="13061"/>
                </a:lnTo>
                <a:lnTo>
                  <a:pt x="1976" y="11705"/>
                </a:lnTo>
                <a:lnTo>
                  <a:pt x="1966" y="9010"/>
                </a:lnTo>
                <a:lnTo>
                  <a:pt x="4305" y="7672"/>
                </a:lnTo>
                <a:close/>
              </a:path>
            </a:pathLst>
          </a:custGeom>
          <a:blipFill rotWithShape="0">
            <a:blip r:embed="rId1"/>
            <a:stretch/>
          </a:blipFill>
          <a:ln w="0">
            <a:noFill/>
          </a:ln>
        </p:spPr>
        <p:txBody>
          <a:bodyPr lIns="90000" rIns="90000" tIns="45000" bIns="45000" anchor="ctr" anchorCtr="1">
            <a:noAutofit/>
          </a:bodyPr>
          <a:p>
            <a:endParaRPr b="0" lang="en-US" sz="1800" spc="-1" strike="noStrike">
              <a:solidFill>
                <a:srgbClr val="000000"/>
              </a:solidFill>
              <a:latin typeface="Arial"/>
            </a:endParaRPr>
          </a:p>
        </p:txBody>
      </p:sp>
      <p:sp>
        <p:nvSpPr>
          <p:cNvPr id="562" name=""/>
          <p:cNvSpPr/>
          <p:nvPr/>
        </p:nvSpPr>
        <p:spPr>
          <a:xfrm>
            <a:off x="2560680" y="2110680"/>
            <a:ext cx="4895280" cy="138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6000" spc="-1" strike="noStrike">
                <a:solidFill>
                  <a:srgbClr val="000000"/>
                </a:solidFill>
                <a:latin typeface="Lucida Calligraphy"/>
                <a:ea typeface="DejaVu Sans"/>
              </a:rPr>
              <a:t>Thank you</a:t>
            </a:r>
            <a:endParaRPr b="0" lang="en-US" sz="6000" spc="-1" strike="noStrike">
              <a:solidFill>
                <a:srgbClr val="000000"/>
              </a:solidFill>
              <a:latin typeface="Lucida Calligraphy"/>
            </a:endParaRPr>
          </a:p>
        </p:txBody>
      </p:sp>
    </p:spTree>
  </p:cSld>
  <p:transition spd="slow">
    <p:fade thruBlk="tru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2"/>
          <p:cNvSpPr/>
          <p:nvPr/>
        </p:nvSpPr>
        <p:spPr>
          <a:xfrm>
            <a:off x="460080" y="2137680"/>
            <a:ext cx="4613760" cy="2472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856"/>
              </a:spcAft>
            </a:pPr>
            <a:r>
              <a:rPr b="0" lang="en-US" sz="1800" spc="-1" strike="noStrike">
                <a:solidFill>
                  <a:srgbClr val="808080"/>
                </a:solidFill>
                <a:latin typeface="Noto Sans"/>
                <a:ea typeface="DejaVu Sans"/>
              </a:rPr>
              <a:t>Challenges in accessing education in remote areas:</a:t>
            </a:r>
            <a:endParaRPr b="0" lang="en-US" sz="1800" spc="-1" strike="noStrike">
              <a:solidFill>
                <a:srgbClr val="000000"/>
              </a:solidFill>
              <a:latin typeface="Arial"/>
            </a:endParaRPr>
          </a:p>
          <a:p>
            <a:pPr>
              <a:lnSpc>
                <a:spcPct val="100000"/>
              </a:lnSpc>
              <a:spcAft>
                <a:spcPts val="856"/>
              </a:spcAft>
            </a:pP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access to high speed internet</a:t>
            </a: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access to high performance computers and laptops</a:t>
            </a:r>
            <a:endParaRPr b="0" lang="en-US" sz="1800" spc="-1" strike="noStrike">
              <a:solidFill>
                <a:srgbClr val="000000"/>
              </a:solidFill>
              <a:latin typeface="Arial"/>
            </a:endParaRPr>
          </a:p>
          <a:p>
            <a:pPr marL="216000" indent="-215640">
              <a:lnSpc>
                <a:spcPct val="100000"/>
              </a:lnSpc>
              <a:spcAft>
                <a:spcPts val="856"/>
              </a:spcAft>
              <a:buClr>
                <a:srgbClr val="000000"/>
              </a:buClr>
              <a:buSzPct val="45000"/>
              <a:buFont typeface="Wingdings" charset="2"/>
              <a:buChar char=""/>
            </a:pPr>
            <a:r>
              <a:rPr b="0" lang="en-US" sz="1800" spc="-1" strike="noStrike">
                <a:solidFill>
                  <a:srgbClr val="808080"/>
                </a:solidFill>
                <a:latin typeface="Noto Sans"/>
                <a:ea typeface="DejaVu Sans"/>
              </a:rPr>
              <a:t>Lack of steady electricity supply</a:t>
            </a:r>
            <a:endParaRPr b="0" lang="en-US" sz="1800" spc="-1" strike="noStrike">
              <a:solidFill>
                <a:srgbClr val="000000"/>
              </a:solidFill>
              <a:latin typeface="Arial"/>
            </a:endParaRPr>
          </a:p>
        </p:txBody>
      </p:sp>
      <p:sp>
        <p:nvSpPr>
          <p:cNvPr id="465" name="TextShape 1"/>
          <p:cNvSpPr/>
          <p:nvPr/>
        </p:nvSpPr>
        <p:spPr>
          <a:xfrm>
            <a:off x="274320" y="1180800"/>
            <a:ext cx="3786120" cy="394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66" name=""/>
          <p:cNvSpPr/>
          <p:nvPr/>
        </p:nvSpPr>
        <p:spPr>
          <a:xfrm>
            <a:off x="460080" y="753840"/>
            <a:ext cx="3855240" cy="151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200" spc="-1" strike="noStrike" u="wavyHeavy">
                <a:solidFill>
                  <a:srgbClr val="000000"/>
                </a:solidFill>
                <a:uFillTx/>
                <a:latin typeface="Noto Sans"/>
                <a:ea typeface="DejaVu Sans"/>
              </a:rPr>
              <a:t>Problem Statement</a:t>
            </a:r>
            <a:endParaRPr b="0" lang="en-US" sz="3200" spc="-1" strike="noStrike">
              <a:solidFill>
                <a:srgbClr val="000000"/>
              </a:solidFill>
              <a:latin typeface="Arial"/>
            </a:endParaRPr>
          </a:p>
        </p:txBody>
      </p:sp>
      <p:sp>
        <p:nvSpPr>
          <p:cNvPr id="467" name=""/>
          <p:cNvSpPr/>
          <p:nvPr/>
        </p:nvSpPr>
        <p:spPr>
          <a:xfrm>
            <a:off x="4920840" y="867600"/>
            <a:ext cx="4559760" cy="4385160"/>
          </a:xfrm>
          <a:custGeom>
            <a:avLst/>
            <a:gdLst/>
            <a:ahLst/>
            <a:rect l="0" t="0" r="r" b="b"/>
            <a:pathLst>
              <a:path w="12666" h="12181">
                <a:moveTo>
                  <a:pt x="0" y="12181"/>
                </a:moveTo>
                <a:lnTo>
                  <a:pt x="0" y="8823"/>
                </a:lnTo>
                <a:lnTo>
                  <a:pt x="1589" y="9720"/>
                </a:lnTo>
                <a:lnTo>
                  <a:pt x="1589" y="12181"/>
                </a:lnTo>
                <a:lnTo>
                  <a:pt x="0" y="12181"/>
                </a:lnTo>
                <a:moveTo>
                  <a:pt x="0" y="5318"/>
                </a:moveTo>
                <a:lnTo>
                  <a:pt x="1670" y="4375"/>
                </a:lnTo>
                <a:lnTo>
                  <a:pt x="4008" y="5695"/>
                </a:lnTo>
                <a:lnTo>
                  <a:pt x="4008" y="8335"/>
                </a:lnTo>
                <a:lnTo>
                  <a:pt x="1670" y="9656"/>
                </a:lnTo>
                <a:lnTo>
                  <a:pt x="0" y="8712"/>
                </a:lnTo>
                <a:lnTo>
                  <a:pt x="0" y="5318"/>
                </a:lnTo>
                <a:moveTo>
                  <a:pt x="0" y="768"/>
                </a:moveTo>
                <a:lnTo>
                  <a:pt x="1612" y="1678"/>
                </a:lnTo>
                <a:lnTo>
                  <a:pt x="1612" y="4318"/>
                </a:lnTo>
                <a:lnTo>
                  <a:pt x="0" y="5229"/>
                </a:lnTo>
                <a:lnTo>
                  <a:pt x="0" y="768"/>
                </a:lnTo>
                <a:moveTo>
                  <a:pt x="0" y="0"/>
                </a:moveTo>
                <a:lnTo>
                  <a:pt x="4054" y="0"/>
                </a:lnTo>
                <a:lnTo>
                  <a:pt x="4054" y="263"/>
                </a:lnTo>
                <a:lnTo>
                  <a:pt x="1716" y="1584"/>
                </a:lnTo>
                <a:lnTo>
                  <a:pt x="0" y="614"/>
                </a:lnTo>
                <a:lnTo>
                  <a:pt x="0" y="0"/>
                </a:lnTo>
                <a:moveTo>
                  <a:pt x="8868" y="0"/>
                </a:moveTo>
                <a:lnTo>
                  <a:pt x="8868" y="264"/>
                </a:lnTo>
                <a:lnTo>
                  <a:pt x="6530" y="1585"/>
                </a:lnTo>
                <a:lnTo>
                  <a:pt x="4192" y="264"/>
                </a:lnTo>
                <a:lnTo>
                  <a:pt x="4192" y="0"/>
                </a:lnTo>
                <a:lnTo>
                  <a:pt x="8868" y="0"/>
                </a:lnTo>
                <a:moveTo>
                  <a:pt x="12666" y="0"/>
                </a:moveTo>
                <a:lnTo>
                  <a:pt x="12666" y="839"/>
                </a:lnTo>
                <a:lnTo>
                  <a:pt x="11346" y="1585"/>
                </a:lnTo>
                <a:lnTo>
                  <a:pt x="9008" y="264"/>
                </a:lnTo>
                <a:lnTo>
                  <a:pt x="9008" y="0"/>
                </a:lnTo>
                <a:lnTo>
                  <a:pt x="12666" y="0"/>
                </a:lnTo>
                <a:moveTo>
                  <a:pt x="12666" y="5033"/>
                </a:moveTo>
                <a:lnTo>
                  <a:pt x="11403" y="4319"/>
                </a:lnTo>
                <a:lnTo>
                  <a:pt x="11403" y="1679"/>
                </a:lnTo>
                <a:lnTo>
                  <a:pt x="12666" y="966"/>
                </a:lnTo>
                <a:lnTo>
                  <a:pt x="12666" y="5033"/>
                </a:lnTo>
                <a:moveTo>
                  <a:pt x="12666" y="8885"/>
                </a:moveTo>
                <a:lnTo>
                  <a:pt x="11300" y="9657"/>
                </a:lnTo>
                <a:lnTo>
                  <a:pt x="8962" y="8336"/>
                </a:lnTo>
                <a:lnTo>
                  <a:pt x="8962" y="5696"/>
                </a:lnTo>
                <a:lnTo>
                  <a:pt x="11300" y="4376"/>
                </a:lnTo>
                <a:lnTo>
                  <a:pt x="12666" y="5147"/>
                </a:lnTo>
                <a:lnTo>
                  <a:pt x="12666" y="8885"/>
                </a:lnTo>
                <a:moveTo>
                  <a:pt x="12666" y="12181"/>
                </a:moveTo>
                <a:lnTo>
                  <a:pt x="11380" y="12181"/>
                </a:lnTo>
                <a:lnTo>
                  <a:pt x="11380" y="9721"/>
                </a:lnTo>
                <a:lnTo>
                  <a:pt x="12666" y="8995"/>
                </a:lnTo>
                <a:lnTo>
                  <a:pt x="12666" y="12181"/>
                </a:lnTo>
                <a:moveTo>
                  <a:pt x="6543" y="12181"/>
                </a:moveTo>
                <a:lnTo>
                  <a:pt x="6543" y="9721"/>
                </a:lnTo>
                <a:lnTo>
                  <a:pt x="8881" y="8401"/>
                </a:lnTo>
                <a:lnTo>
                  <a:pt x="11219" y="9721"/>
                </a:lnTo>
                <a:lnTo>
                  <a:pt x="11219" y="12181"/>
                </a:lnTo>
                <a:lnTo>
                  <a:pt x="6543" y="12181"/>
                </a:lnTo>
                <a:moveTo>
                  <a:pt x="1727" y="12181"/>
                </a:moveTo>
                <a:lnTo>
                  <a:pt x="1727" y="9721"/>
                </a:lnTo>
                <a:lnTo>
                  <a:pt x="4065" y="8401"/>
                </a:lnTo>
                <a:lnTo>
                  <a:pt x="6403" y="9721"/>
                </a:lnTo>
                <a:lnTo>
                  <a:pt x="6403" y="12181"/>
                </a:lnTo>
                <a:lnTo>
                  <a:pt x="1727" y="12181"/>
                </a:lnTo>
                <a:moveTo>
                  <a:pt x="6426" y="1679"/>
                </a:moveTo>
                <a:lnTo>
                  <a:pt x="6426" y="4319"/>
                </a:lnTo>
                <a:lnTo>
                  <a:pt x="4088" y="5640"/>
                </a:lnTo>
                <a:lnTo>
                  <a:pt x="1750" y="4319"/>
                </a:lnTo>
                <a:lnTo>
                  <a:pt x="1750" y="1679"/>
                </a:lnTo>
                <a:lnTo>
                  <a:pt x="4088" y="359"/>
                </a:lnTo>
                <a:lnTo>
                  <a:pt x="6426" y="1679"/>
                </a:lnTo>
                <a:moveTo>
                  <a:pt x="11242" y="1679"/>
                </a:moveTo>
                <a:lnTo>
                  <a:pt x="11242" y="4319"/>
                </a:lnTo>
                <a:lnTo>
                  <a:pt x="8904" y="5640"/>
                </a:lnTo>
                <a:lnTo>
                  <a:pt x="6566" y="4319"/>
                </a:lnTo>
                <a:lnTo>
                  <a:pt x="6566" y="1679"/>
                </a:lnTo>
                <a:lnTo>
                  <a:pt x="8904" y="359"/>
                </a:lnTo>
                <a:lnTo>
                  <a:pt x="11242" y="1679"/>
                </a:lnTo>
                <a:moveTo>
                  <a:pt x="8822" y="5696"/>
                </a:moveTo>
                <a:lnTo>
                  <a:pt x="8822" y="8336"/>
                </a:lnTo>
                <a:lnTo>
                  <a:pt x="6484" y="9657"/>
                </a:lnTo>
                <a:lnTo>
                  <a:pt x="4146" y="8336"/>
                </a:lnTo>
                <a:lnTo>
                  <a:pt x="4146" y="5696"/>
                </a:lnTo>
                <a:lnTo>
                  <a:pt x="6484" y="4376"/>
                </a:lnTo>
                <a:lnTo>
                  <a:pt x="8822" y="5696"/>
                </a:lnTo>
                <a:close/>
              </a:path>
            </a:pathLst>
          </a:custGeom>
          <a:blipFill rotWithShape="0">
            <a:blip r:embed="rId1"/>
            <a:stretch/>
          </a:blipFill>
          <a:ln w="0">
            <a:noFill/>
          </a:ln>
        </p:spPr>
        <p:txBody>
          <a:bodyPr lIns="90000" rIns="90000" tIns="45000" bIns="45000" anchor="ctr" anchorCtr="1">
            <a:noAutofit/>
          </a:bodyPr>
          <a:p>
            <a:endParaRPr b="0" lang="en-US" sz="1800" spc="-1" strike="noStrike">
              <a:solidFill>
                <a:srgbClr val="000000"/>
              </a:solidFill>
              <a:latin typeface="Arial"/>
            </a:endParaRPr>
          </a:p>
        </p:txBody>
      </p:sp>
      <p:sp>
        <p:nvSpPr>
          <p:cNvPr id="468" name=""/>
          <p:cNvSpPr txBox="1"/>
          <p:nvPr/>
        </p:nvSpPr>
        <p:spPr>
          <a:xfrm>
            <a:off x="6953760" y="5252760"/>
            <a:ext cx="560160" cy="346680"/>
          </a:xfrm>
          <a:prstGeom prst="rect">
            <a:avLst/>
          </a:prstGeom>
          <a:noFill/>
          <a:ln w="0">
            <a:noFill/>
          </a:ln>
        </p:spPr>
        <p:txBody>
          <a:bodyPr lIns="90000" rIns="90000" tIns="45000" bIns="45000" anchor="t">
            <a:noAutofit/>
          </a:bodyPr>
          <a:p>
            <a:r>
              <a:rPr b="0" lang="en-US" sz="1100" spc="-1" strike="noStrike">
                <a:solidFill>
                  <a:srgbClr val="808080"/>
                </a:solidFill>
                <a:latin typeface="Noto Sans"/>
                <a:ea typeface="DejaVu Sans"/>
                <a:hlinkClick r:id="rId2"/>
              </a:rPr>
              <a:t>Link</a:t>
            </a:r>
            <a:endParaRPr b="0" lang="en-US" sz="1100" spc="-1" strike="noStrike">
              <a:solidFill>
                <a:srgbClr val="000000"/>
              </a:solidFill>
              <a:latin typeface="Arial"/>
            </a:endParaRPr>
          </a:p>
        </p:txBody>
      </p:sp>
    </p:spTree>
  </p:cSld>
  <p:transition spd="slow">
    <p:fade thruBlk="tru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464">
                                            <p:txEl>
                                              <p:pRg st="2" end="2"/>
                                            </p:txEl>
                                          </p:spTgt>
                                        </p:tgtEl>
                                        <p:attrNameLst>
                                          <p:attrName>style.visibility</p:attrName>
                                        </p:attrNameLst>
                                      </p:cBhvr>
                                      <p:to>
                                        <p:strVal val="visible"/>
                                      </p:to>
                                    </p:set>
                                    <p:animEffect filter="blinds(horizontal)" transition="in">
                                      <p:cBhvr additive="repl">
                                        <p:cTn id="7" dur="500"/>
                                        <p:tgtEl>
                                          <p:spTgt spid="46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3" presetSubtype="10">
                                  <p:stCondLst>
                                    <p:cond delay="0"/>
                                  </p:stCondLst>
                                  <p:childTnLst>
                                    <p:set>
                                      <p:cBhvr>
                                        <p:cTn id="11" dur="1" fill="hold">
                                          <p:stCondLst>
                                            <p:cond delay="0"/>
                                          </p:stCondLst>
                                        </p:cTn>
                                        <p:tgtEl>
                                          <p:spTgt spid="464">
                                            <p:txEl>
                                              <p:pRg st="3" end="3"/>
                                            </p:txEl>
                                          </p:spTgt>
                                        </p:tgtEl>
                                        <p:attrNameLst>
                                          <p:attrName>style.visibility</p:attrName>
                                        </p:attrNameLst>
                                      </p:cBhvr>
                                      <p:to>
                                        <p:strVal val="visible"/>
                                      </p:to>
                                    </p:set>
                                    <p:animEffect filter="blinds(horizontal)" transition="in">
                                      <p:cBhvr additive="repl">
                                        <p:cTn id="12" dur="500"/>
                                        <p:tgtEl>
                                          <p:spTgt spid="46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3" presetSubtype="10">
                                  <p:stCondLst>
                                    <p:cond delay="0"/>
                                  </p:stCondLst>
                                  <p:childTnLst>
                                    <p:set>
                                      <p:cBhvr>
                                        <p:cTn id="16" dur="1" fill="hold">
                                          <p:stCondLst>
                                            <p:cond delay="0"/>
                                          </p:stCondLst>
                                        </p:cTn>
                                        <p:tgtEl>
                                          <p:spTgt spid="464">
                                            <p:txEl>
                                              <p:pRg st="4" end="4"/>
                                            </p:txEl>
                                          </p:spTgt>
                                        </p:tgtEl>
                                        <p:attrNameLst>
                                          <p:attrName>style.visibility</p:attrName>
                                        </p:attrNameLst>
                                      </p:cBhvr>
                                      <p:to>
                                        <p:strVal val="visible"/>
                                      </p:to>
                                    </p:set>
                                    <p:animEffect filter="blinds(horizontal)" transition="in">
                                      <p:cBhvr additive="repl">
                                        <p:cTn id="17" dur="500"/>
                                        <p:tgtEl>
                                          <p:spTgt spid="464">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
          <p:cNvSpPr/>
          <p:nvPr/>
        </p:nvSpPr>
        <p:spPr>
          <a:xfrm>
            <a:off x="1085040" y="963720"/>
            <a:ext cx="5489280" cy="151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u="wavyHeavy">
                <a:solidFill>
                  <a:srgbClr val="000000"/>
                </a:solidFill>
                <a:uFillTx/>
                <a:latin typeface="Noto Sans"/>
                <a:ea typeface="DejaVu Sans"/>
              </a:rPr>
              <a:t>Solution Overview</a:t>
            </a:r>
            <a:endParaRPr b="0" lang="en-US" sz="4000" spc="-1" strike="noStrike">
              <a:solidFill>
                <a:srgbClr val="000000"/>
              </a:solidFill>
              <a:latin typeface="Arial"/>
            </a:endParaRPr>
          </a:p>
        </p:txBody>
      </p:sp>
      <p:sp>
        <p:nvSpPr>
          <p:cNvPr id="470" name=""/>
          <p:cNvSpPr/>
          <p:nvPr/>
        </p:nvSpPr>
        <p:spPr>
          <a:xfrm>
            <a:off x="1144800" y="1802160"/>
            <a:ext cx="256212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Noto Sans"/>
                <a:ea typeface="DejaVu Sans"/>
              </a:rPr>
              <a:t>Project Overview</a:t>
            </a:r>
            <a:endParaRPr b="0" lang="en-US" sz="1800" spc="-1" strike="noStrike">
              <a:solidFill>
                <a:srgbClr val="000000"/>
              </a:solidFill>
              <a:latin typeface="Arial"/>
            </a:endParaRPr>
          </a:p>
        </p:txBody>
      </p:sp>
      <p:sp>
        <p:nvSpPr>
          <p:cNvPr id="471" name=""/>
          <p:cNvSpPr/>
          <p:nvPr/>
        </p:nvSpPr>
        <p:spPr>
          <a:xfrm>
            <a:off x="1196640" y="2251080"/>
            <a:ext cx="7087320" cy="2798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A mobile and server-based AI application</a:t>
            </a:r>
            <a:endParaRPr b="0" lang="en-US" sz="1600" spc="-1" strike="noStrike">
              <a:solidFill>
                <a:srgbClr val="424242"/>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Designed to provide educational support in remote areas with limited or no internet. </a:t>
            </a:r>
            <a:endParaRPr b="0" lang="en-US" sz="1600" spc="-1" strike="noStrike">
              <a:solidFill>
                <a:srgbClr val="424242"/>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Utilizes lightweight open-source text generation models, llama-3.2-1B and 3.2-3B, enabling students access to GenAI technology offline. </a:t>
            </a:r>
            <a:endParaRPr b="0" lang="en-US" sz="1600" spc="-1" strike="noStrike">
              <a:solidFill>
                <a:srgbClr val="424242"/>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A server, installed at a central location like a school, runs more advanced models, llama-3.2-11B and 3.2-90B, with multi-modal capabilities. </a:t>
            </a:r>
            <a:endParaRPr b="0" lang="en-US" sz="1600" spc="-1" strike="noStrike">
              <a:solidFill>
                <a:srgbClr val="424242"/>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600" spc="-1" strike="noStrike">
                <a:solidFill>
                  <a:srgbClr val="424242"/>
                </a:solidFill>
                <a:latin typeface="Noto Sans"/>
                <a:ea typeface="DejaVu Sans"/>
              </a:rPr>
              <a:t>When connected, the app can process images and leverage RAG to provide enhanced, detailed explanations.</a:t>
            </a:r>
            <a:endParaRPr b="0" lang="en-US" sz="1600" spc="-1" strike="noStrike">
              <a:solidFill>
                <a:srgbClr val="424242"/>
              </a:solidFill>
              <a:latin typeface="Arial"/>
            </a:endParaRPr>
          </a:p>
        </p:txBody>
      </p:sp>
      <p:sp>
        <p:nvSpPr>
          <p:cNvPr id="472" name=""/>
          <p:cNvSpPr/>
          <p:nvPr/>
        </p:nvSpPr>
        <p:spPr>
          <a:xfrm>
            <a:off x="914400" y="2835000"/>
            <a:ext cx="90720" cy="1645200"/>
          </a:xfrm>
          <a:prstGeom prst="rect">
            <a:avLst/>
          </a:prstGeom>
          <a:solidFill>
            <a:srgbClr val="ced4da">
              <a:alpha val="50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p:transition spd="slow">
    <p:fade thruBlk="true"/>
  </p:transition>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6" presetSubtype="16">
                                  <p:stCondLst>
                                    <p:cond delay="0"/>
                                  </p:stCondLst>
                                  <p:childTnLst>
                                    <p:set>
                                      <p:cBhvr>
                                        <p:cTn id="23" dur="1" fill="hold">
                                          <p:stCondLst>
                                            <p:cond delay="0"/>
                                          </p:stCondLst>
                                        </p:cTn>
                                        <p:tgtEl>
                                          <p:spTgt spid="471">
                                            <p:txEl>
                                              <p:pRg st="0" end="0"/>
                                            </p:txEl>
                                          </p:spTgt>
                                        </p:tgtEl>
                                        <p:attrNameLst>
                                          <p:attrName>style.visibility</p:attrName>
                                        </p:attrNameLst>
                                      </p:cBhvr>
                                      <p:to>
                                        <p:strVal val="visible"/>
                                      </p:to>
                                    </p:set>
                                    <p:animEffect filter="circle(in)" transition="in">
                                      <p:cBhvr additive="repl">
                                        <p:cTn id="24" dur="2000"/>
                                        <p:tgtEl>
                                          <p:spTgt spid="47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6" presetSubtype="16">
                                  <p:stCondLst>
                                    <p:cond delay="0"/>
                                  </p:stCondLst>
                                  <p:childTnLst>
                                    <p:set>
                                      <p:cBhvr>
                                        <p:cTn id="28" dur="1" fill="hold">
                                          <p:stCondLst>
                                            <p:cond delay="0"/>
                                          </p:stCondLst>
                                        </p:cTn>
                                        <p:tgtEl>
                                          <p:spTgt spid="471">
                                            <p:txEl>
                                              <p:pRg st="1" end="1"/>
                                            </p:txEl>
                                          </p:spTgt>
                                        </p:tgtEl>
                                        <p:attrNameLst>
                                          <p:attrName>style.visibility</p:attrName>
                                        </p:attrNameLst>
                                      </p:cBhvr>
                                      <p:to>
                                        <p:strVal val="visible"/>
                                      </p:to>
                                    </p:set>
                                    <p:animEffect filter="circle(in)" transition="in">
                                      <p:cBhvr additive="repl">
                                        <p:cTn id="29" dur="2000"/>
                                        <p:tgtEl>
                                          <p:spTgt spid="471">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6" presetSubtype="16">
                                  <p:stCondLst>
                                    <p:cond delay="0"/>
                                  </p:stCondLst>
                                  <p:childTnLst>
                                    <p:set>
                                      <p:cBhvr>
                                        <p:cTn id="33" dur="1" fill="hold">
                                          <p:stCondLst>
                                            <p:cond delay="0"/>
                                          </p:stCondLst>
                                        </p:cTn>
                                        <p:tgtEl>
                                          <p:spTgt spid="471">
                                            <p:txEl>
                                              <p:pRg st="2" end="2"/>
                                            </p:txEl>
                                          </p:spTgt>
                                        </p:tgtEl>
                                        <p:attrNameLst>
                                          <p:attrName>style.visibility</p:attrName>
                                        </p:attrNameLst>
                                      </p:cBhvr>
                                      <p:to>
                                        <p:strVal val="visible"/>
                                      </p:to>
                                    </p:set>
                                    <p:animEffect filter="circle(in)" transition="in">
                                      <p:cBhvr additive="repl">
                                        <p:cTn id="34" dur="2000"/>
                                        <p:tgtEl>
                                          <p:spTgt spid="471">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6" presetSubtype="16">
                                  <p:stCondLst>
                                    <p:cond delay="0"/>
                                  </p:stCondLst>
                                  <p:childTnLst>
                                    <p:set>
                                      <p:cBhvr>
                                        <p:cTn id="38" dur="1" fill="hold">
                                          <p:stCondLst>
                                            <p:cond delay="0"/>
                                          </p:stCondLst>
                                        </p:cTn>
                                        <p:tgtEl>
                                          <p:spTgt spid="471">
                                            <p:txEl>
                                              <p:pRg st="3" end="3"/>
                                            </p:txEl>
                                          </p:spTgt>
                                        </p:tgtEl>
                                        <p:attrNameLst>
                                          <p:attrName>style.visibility</p:attrName>
                                        </p:attrNameLst>
                                      </p:cBhvr>
                                      <p:to>
                                        <p:strVal val="visible"/>
                                      </p:to>
                                    </p:set>
                                    <p:animEffect filter="circle(in)" transition="in">
                                      <p:cBhvr additive="repl">
                                        <p:cTn id="39" dur="2000"/>
                                        <p:tgtEl>
                                          <p:spTgt spid="471">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6" presetSubtype="16">
                                  <p:stCondLst>
                                    <p:cond delay="0"/>
                                  </p:stCondLst>
                                  <p:childTnLst>
                                    <p:set>
                                      <p:cBhvr>
                                        <p:cTn id="43" dur="1" fill="hold">
                                          <p:stCondLst>
                                            <p:cond delay="0"/>
                                          </p:stCondLst>
                                        </p:cTn>
                                        <p:tgtEl>
                                          <p:spTgt spid="471">
                                            <p:txEl>
                                              <p:pRg st="4" end="4"/>
                                            </p:txEl>
                                          </p:spTgt>
                                        </p:tgtEl>
                                        <p:attrNameLst>
                                          <p:attrName>style.visibility</p:attrName>
                                        </p:attrNameLst>
                                      </p:cBhvr>
                                      <p:to>
                                        <p:strVal val="visible"/>
                                      </p:to>
                                    </p:set>
                                    <p:animEffect filter="circle(in)" transition="in">
                                      <p:cBhvr additive="repl">
                                        <p:cTn id="44" dur="2000"/>
                                        <p:tgtEl>
                                          <p:spTgt spid="471">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
          <p:cNvSpPr/>
          <p:nvPr/>
        </p:nvSpPr>
        <p:spPr>
          <a:xfrm>
            <a:off x="149040" y="1623240"/>
            <a:ext cx="3324960" cy="1113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Smaller open-source language models designed to run efficiently on mobile devices. Enables offline question-answering and educational support directly on student smartphones, without requiring internet access.</a:t>
            </a:r>
            <a:endParaRPr b="0" lang="en-US" sz="1200" spc="-1" strike="noStrike">
              <a:solidFill>
                <a:srgbClr val="000000"/>
              </a:solidFill>
              <a:latin typeface="Arial"/>
            </a:endParaRPr>
          </a:p>
        </p:txBody>
      </p:sp>
      <p:sp>
        <p:nvSpPr>
          <p:cNvPr id="474" name=""/>
          <p:cNvSpPr/>
          <p:nvPr/>
        </p:nvSpPr>
        <p:spPr>
          <a:xfrm>
            <a:off x="298440" y="1069200"/>
            <a:ext cx="3175560" cy="553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Llama-3.2-1B and 3.2-3B (Lightweight LLMs)</a:t>
            </a:r>
            <a:endParaRPr b="0" lang="en-US" sz="1300" spc="-1" strike="noStrike">
              <a:solidFill>
                <a:srgbClr val="000000"/>
              </a:solidFill>
              <a:latin typeface="Arial"/>
            </a:endParaRPr>
          </a:p>
        </p:txBody>
      </p:sp>
      <p:sp>
        <p:nvSpPr>
          <p:cNvPr id="475" name=""/>
          <p:cNvSpPr/>
          <p:nvPr/>
        </p:nvSpPr>
        <p:spPr>
          <a:xfrm>
            <a:off x="109800" y="4097880"/>
            <a:ext cx="3382560" cy="111348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1191"/>
              </a:spcBef>
              <a:spcAft>
                <a:spcPts val="992"/>
              </a:spcAft>
            </a:pPr>
            <a:r>
              <a:rPr b="0" lang="en-US" sz="1200" spc="-1" strike="noStrike">
                <a:solidFill>
                  <a:srgbClr val="666666"/>
                </a:solidFill>
                <a:latin typeface="Noto Sans"/>
                <a:ea typeface="DejaVu Sans"/>
              </a:rPr>
              <a:t> </a:t>
            </a:r>
            <a:r>
              <a:rPr b="0" lang="en-US" sz="1200" spc="-1" strike="noStrike">
                <a:solidFill>
                  <a:srgbClr val="666666"/>
                </a:solidFill>
                <a:latin typeface="Noto Sans"/>
                <a:ea typeface="DejaVu Sans"/>
              </a:rPr>
              <a:t>larger models run on a local server, offering more powerful AI capabilities, including the ability to process text and images. App can perform more complex tasks like explaining images from textbooks and delivering richer educational content.</a:t>
            </a:r>
            <a:endParaRPr b="0" lang="en-US" sz="1200" spc="-1" strike="noStrike">
              <a:solidFill>
                <a:srgbClr val="000000"/>
              </a:solidFill>
              <a:latin typeface="Arial"/>
            </a:endParaRPr>
          </a:p>
        </p:txBody>
      </p:sp>
      <p:sp>
        <p:nvSpPr>
          <p:cNvPr id="476" name=""/>
          <p:cNvSpPr/>
          <p:nvPr/>
        </p:nvSpPr>
        <p:spPr>
          <a:xfrm>
            <a:off x="109800" y="3312000"/>
            <a:ext cx="3382560" cy="7851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1" lang="en-US" sz="1300" spc="-1" strike="noStrike">
                <a:solidFill>
                  <a:srgbClr val="000000"/>
                </a:solidFill>
                <a:latin typeface="Noto Sans"/>
                <a:ea typeface="DejaVu Sans"/>
              </a:rPr>
              <a:t>Llama-3.2-11B and 3.2-90B (Advanced LLMs with Multi-modal Capabilities)</a:t>
            </a:r>
            <a:endParaRPr b="0" lang="en-US" sz="1300" spc="-1" strike="noStrike">
              <a:solidFill>
                <a:srgbClr val="000000"/>
              </a:solidFill>
              <a:latin typeface="Arial"/>
            </a:endParaRPr>
          </a:p>
        </p:txBody>
      </p:sp>
      <p:sp>
        <p:nvSpPr>
          <p:cNvPr id="477" name=""/>
          <p:cNvSpPr/>
          <p:nvPr/>
        </p:nvSpPr>
        <p:spPr>
          <a:xfrm>
            <a:off x="6672240" y="4090320"/>
            <a:ext cx="3382560" cy="1284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Combines language model outputs with external documents to provide more accurate and contextually relevant answers. The AI can pull information from a school’s database or stored documents to deliver precise responses, improving the relevance of the educational content provided to students.</a:t>
            </a:r>
            <a:endParaRPr b="0" lang="en-US" sz="1200" spc="-1" strike="noStrike">
              <a:solidFill>
                <a:srgbClr val="000000"/>
              </a:solidFill>
              <a:latin typeface="Arial"/>
            </a:endParaRPr>
          </a:p>
        </p:txBody>
      </p:sp>
      <p:sp>
        <p:nvSpPr>
          <p:cNvPr id="478" name=""/>
          <p:cNvSpPr/>
          <p:nvPr/>
        </p:nvSpPr>
        <p:spPr>
          <a:xfrm>
            <a:off x="6672240" y="3450960"/>
            <a:ext cx="2352960" cy="78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Lato Black"/>
                <a:ea typeface="DejaVu Sans"/>
              </a:rPr>
              <a:t>Retrieval-Augmented Generation (RAG)</a:t>
            </a:r>
            <a:endParaRPr b="0" lang="en-US" sz="1300" spc="-1" strike="noStrike">
              <a:solidFill>
                <a:srgbClr val="000000"/>
              </a:solidFill>
              <a:latin typeface="Arial"/>
            </a:endParaRPr>
          </a:p>
        </p:txBody>
      </p:sp>
      <p:sp>
        <p:nvSpPr>
          <p:cNvPr id="479" name=""/>
          <p:cNvSpPr/>
          <p:nvPr/>
        </p:nvSpPr>
        <p:spPr>
          <a:xfrm>
            <a:off x="6664320" y="1621800"/>
            <a:ext cx="33825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US" sz="1200" spc="-1" strike="noStrike">
                <a:solidFill>
                  <a:srgbClr val="666666"/>
                </a:solidFill>
                <a:latin typeface="Noto Sans"/>
                <a:ea typeface="DejaVu Sans"/>
              </a:rPr>
              <a:t>The ability of the AI models to understand and process different types of data, such as text and image. Students can take pictures of textbook content, and the server-based models can provide detailed explanations, enhancing learning through visual aids</a:t>
            </a:r>
            <a:endParaRPr b="0" lang="en-US" sz="1200" spc="-1" strike="noStrike">
              <a:solidFill>
                <a:srgbClr val="000000"/>
              </a:solidFill>
              <a:latin typeface="Arial"/>
            </a:endParaRPr>
          </a:p>
        </p:txBody>
      </p:sp>
      <p:sp>
        <p:nvSpPr>
          <p:cNvPr id="480" name=""/>
          <p:cNvSpPr/>
          <p:nvPr/>
        </p:nvSpPr>
        <p:spPr>
          <a:xfrm>
            <a:off x="6664320" y="1013760"/>
            <a:ext cx="2046600" cy="733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Noto Sans"/>
                <a:ea typeface="DejaVu Sans"/>
              </a:rPr>
              <a:t>Multi-modal Capabilities</a:t>
            </a:r>
            <a:endParaRPr b="0" lang="en-US" sz="1300" spc="-1" strike="noStrike">
              <a:solidFill>
                <a:srgbClr val="000000"/>
              </a:solidFill>
              <a:latin typeface="Arial"/>
            </a:endParaRPr>
          </a:p>
        </p:txBody>
      </p:sp>
      <p:sp>
        <p:nvSpPr>
          <p:cNvPr id="481" name="PlaceHolder 5"/>
          <p:cNvSpPr txBox="1"/>
          <p:nvPr/>
        </p:nvSpPr>
        <p:spPr>
          <a:xfrm>
            <a:off x="548640" y="0"/>
            <a:ext cx="9071640" cy="829440"/>
          </a:xfrm>
          <a:prstGeom prst="rect">
            <a:avLst/>
          </a:prstGeom>
          <a:noFill/>
          <a:ln w="0">
            <a:noFill/>
          </a:ln>
        </p:spPr>
        <p:txBody>
          <a:bodyPr lIns="0" rIns="0" tIns="0" bIns="0" anchor="ctr">
            <a:noAutofit/>
          </a:bodyPr>
          <a:p>
            <a:pPr algn="ctr">
              <a:lnSpc>
                <a:spcPct val="100000"/>
              </a:lnSpc>
              <a:tabLst>
                <a:tab algn="l" pos="0"/>
              </a:tabLst>
            </a:pPr>
            <a:r>
              <a:rPr b="0" lang="en-US" sz="4400" spc="-1" strike="noStrike">
                <a:solidFill>
                  <a:srgbClr val="000000"/>
                </a:solidFill>
                <a:latin typeface="Arial"/>
              </a:rPr>
              <a:t>The Core Technologies</a:t>
            </a:r>
            <a:endParaRPr b="0" lang="en-US" sz="4400" spc="-1" strike="noStrike">
              <a:solidFill>
                <a:srgbClr val="000000"/>
              </a:solidFill>
              <a:latin typeface="Arial"/>
            </a:endParaRPr>
          </a:p>
        </p:txBody>
      </p:sp>
    </p:spTree>
  </p:cSld>
  <p:transition spd="slow">
    <p:fade thruBlk="true"/>
  </p:transition>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9">
                                  <p:stCondLst>
                                    <p:cond delay="0"/>
                                  </p:stCondLst>
                                  <p:childTnLst>
                                    <p:set>
                                      <p:cBhvr>
                                        <p:cTn id="50" dur="1" fill="hold">
                                          <p:stCondLst>
                                            <p:cond delay="0"/>
                                          </p:stCondLst>
                                        </p:cTn>
                                        <p:tgtEl>
                                          <p:spTgt spid="474"/>
                                        </p:tgtEl>
                                        <p:attrNameLst>
                                          <p:attrName>style.visibility</p:attrName>
                                        </p:attrNameLst>
                                      </p:cBhvr>
                                      <p:to>
                                        <p:strVal val="visible"/>
                                      </p:to>
                                    </p:set>
                                    <p:animEffect filter="dissolve" transition="in">
                                      <p:cBhvr additive="repl">
                                        <p:cTn id="51" dur="500"/>
                                        <p:tgtEl>
                                          <p:spTgt spid="474"/>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4" presetSubtype="10">
                                  <p:stCondLst>
                                    <p:cond delay="0"/>
                                  </p:stCondLst>
                                  <p:childTnLst>
                                    <p:set>
                                      <p:cBhvr>
                                        <p:cTn id="55" fill="hold">
                                          <p:stCondLst>
                                            <p:cond delay="0"/>
                                          </p:stCondLst>
                                        </p:cTn>
                                        <p:tgtEl>
                                          <p:spTgt spid="473"/>
                                        </p:tgtEl>
                                        <p:attrNameLst>
                                          <p:attrName>style.visibility</p:attrName>
                                        </p:attrNameLst>
                                      </p:cBhvr>
                                      <p:to>
                                        <p:strVal val="visible"/>
                                      </p:to>
                                    </p:set>
                                    <p:animEffect filter="randombar(horizontal)" transition="in">
                                      <p:cBhvr additive="repl">
                                        <p:cTn id="56" dur="125"/>
                                        <p:tgtEl>
                                          <p:spTgt spid="473"/>
                                        </p:tgtEl>
                                      </p:cBhvr>
                                    </p:animEffec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9">
                                  <p:stCondLst>
                                    <p:cond delay="0"/>
                                  </p:stCondLst>
                                  <p:childTnLst>
                                    <p:set>
                                      <p:cBhvr>
                                        <p:cTn id="60" dur="1" fill="hold">
                                          <p:stCondLst>
                                            <p:cond delay="0"/>
                                          </p:stCondLst>
                                        </p:cTn>
                                        <p:tgtEl>
                                          <p:spTgt spid="476"/>
                                        </p:tgtEl>
                                        <p:attrNameLst>
                                          <p:attrName>style.visibility</p:attrName>
                                        </p:attrNameLst>
                                      </p:cBhvr>
                                      <p:to>
                                        <p:strVal val="visible"/>
                                      </p:to>
                                    </p:set>
                                    <p:animEffect filter="dissolve" transition="in">
                                      <p:cBhvr additive="repl">
                                        <p:cTn id="61" dur="500"/>
                                        <p:tgtEl>
                                          <p:spTgt spid="476"/>
                                        </p:tgtEl>
                                      </p:cBhvr>
                                    </p:animEffec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4" presetSubtype="10">
                                  <p:stCondLst>
                                    <p:cond delay="0"/>
                                  </p:stCondLst>
                                  <p:childTnLst>
                                    <p:set>
                                      <p:cBhvr>
                                        <p:cTn id="65" dur="1" fill="hold">
                                          <p:stCondLst>
                                            <p:cond delay="0"/>
                                          </p:stCondLst>
                                        </p:cTn>
                                        <p:tgtEl>
                                          <p:spTgt spid="475"/>
                                        </p:tgtEl>
                                        <p:attrNameLst>
                                          <p:attrName>style.visibility</p:attrName>
                                        </p:attrNameLst>
                                      </p:cBhvr>
                                      <p:to>
                                        <p:strVal val="visible"/>
                                      </p:to>
                                    </p:set>
                                    <p:animEffect filter="randombar(horizontal)" transition="in">
                                      <p:cBhvr additive="repl">
                                        <p:cTn id="66" dur="500"/>
                                        <p:tgtEl>
                                          <p:spTgt spid="475"/>
                                        </p:tgtEl>
                                      </p:cBhvr>
                                    </p:animEffec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9">
                                  <p:stCondLst>
                                    <p:cond delay="0"/>
                                  </p:stCondLst>
                                  <p:childTnLst>
                                    <p:set>
                                      <p:cBhvr>
                                        <p:cTn id="70" dur="1" fill="hold">
                                          <p:stCondLst>
                                            <p:cond delay="0"/>
                                          </p:stCondLst>
                                        </p:cTn>
                                        <p:tgtEl>
                                          <p:spTgt spid="480"/>
                                        </p:tgtEl>
                                        <p:attrNameLst>
                                          <p:attrName>style.visibility</p:attrName>
                                        </p:attrNameLst>
                                      </p:cBhvr>
                                      <p:to>
                                        <p:strVal val="visible"/>
                                      </p:to>
                                    </p:set>
                                    <p:animEffect filter="dissolve" transition="in">
                                      <p:cBhvr additive="repl">
                                        <p:cTn id="71" dur="500"/>
                                        <p:tgtEl>
                                          <p:spTgt spid="480"/>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4" presetSubtype="10">
                                  <p:stCondLst>
                                    <p:cond delay="0"/>
                                  </p:stCondLst>
                                  <p:childTnLst>
                                    <p:set>
                                      <p:cBhvr>
                                        <p:cTn id="75" dur="1" fill="hold">
                                          <p:stCondLst>
                                            <p:cond delay="0"/>
                                          </p:stCondLst>
                                        </p:cTn>
                                        <p:tgtEl>
                                          <p:spTgt spid="479"/>
                                        </p:tgtEl>
                                        <p:attrNameLst>
                                          <p:attrName>style.visibility</p:attrName>
                                        </p:attrNameLst>
                                      </p:cBhvr>
                                      <p:to>
                                        <p:strVal val="visible"/>
                                      </p:to>
                                    </p:set>
                                    <p:animEffect filter="randombar(horizontal)" transition="in">
                                      <p:cBhvr additive="repl">
                                        <p:cTn id="76" dur="500"/>
                                        <p:tgtEl>
                                          <p:spTgt spid="479"/>
                                        </p:tgtEl>
                                      </p:cBhvr>
                                    </p:animEffec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9">
                                  <p:stCondLst>
                                    <p:cond delay="0"/>
                                  </p:stCondLst>
                                  <p:childTnLst>
                                    <p:set>
                                      <p:cBhvr>
                                        <p:cTn id="80" dur="1" fill="hold">
                                          <p:stCondLst>
                                            <p:cond delay="0"/>
                                          </p:stCondLst>
                                        </p:cTn>
                                        <p:tgtEl>
                                          <p:spTgt spid="478"/>
                                        </p:tgtEl>
                                        <p:attrNameLst>
                                          <p:attrName>style.visibility</p:attrName>
                                        </p:attrNameLst>
                                      </p:cBhvr>
                                      <p:to>
                                        <p:strVal val="visible"/>
                                      </p:to>
                                    </p:set>
                                    <p:animEffect filter="dissolve" transition="in">
                                      <p:cBhvr additive="repl">
                                        <p:cTn id="81" dur="500"/>
                                        <p:tgtEl>
                                          <p:spTgt spid="478"/>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4" presetSubtype="10">
                                  <p:stCondLst>
                                    <p:cond delay="0"/>
                                  </p:stCondLst>
                                  <p:childTnLst>
                                    <p:set>
                                      <p:cBhvr>
                                        <p:cTn id="85" dur="1" fill="hold">
                                          <p:stCondLst>
                                            <p:cond delay="0"/>
                                          </p:stCondLst>
                                        </p:cTn>
                                        <p:tgtEl>
                                          <p:spTgt spid="477"/>
                                        </p:tgtEl>
                                        <p:attrNameLst>
                                          <p:attrName>style.visibility</p:attrName>
                                        </p:attrNameLst>
                                      </p:cBhvr>
                                      <p:to>
                                        <p:strVal val="visible"/>
                                      </p:to>
                                    </p:set>
                                    <p:animEffect filter="randombar(horizontal)" transition="in">
                                      <p:cBhvr additive="repl">
                                        <p:cTn id="86" dur="5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System Architecture</a:t>
            </a:r>
            <a:endParaRPr b="0" lang="en-US" sz="4400" spc="-1" strike="noStrike">
              <a:solidFill>
                <a:srgbClr val="000000"/>
              </a:solidFill>
              <a:latin typeface="Arial"/>
            </a:endParaRPr>
          </a:p>
        </p:txBody>
      </p:sp>
      <p:sp>
        <p:nvSpPr>
          <p:cNvPr id="483" name="PlaceHolder 2"/>
          <p:cNvSpPr>
            <a:spLocks noGrp="1"/>
          </p:cNvSpPr>
          <p:nvPr>
            <p:ph/>
          </p:nvPr>
        </p:nvSpPr>
        <p:spPr>
          <a:xfrm>
            <a:off x="3183120" y="1092600"/>
            <a:ext cx="3501720" cy="48528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US" sz="2600" spc="-1" strike="noStrike">
                <a:solidFill>
                  <a:srgbClr val="000000"/>
                </a:solidFill>
                <a:latin typeface="Arial"/>
              </a:rPr>
              <a:t>Hardware requirements</a:t>
            </a:r>
            <a:endParaRPr b="0" lang="en-US" sz="2600" spc="-1" strike="noStrike">
              <a:solidFill>
                <a:srgbClr val="000000"/>
              </a:solidFill>
              <a:latin typeface="Arial"/>
            </a:endParaRPr>
          </a:p>
        </p:txBody>
      </p:sp>
      <p:pic>
        <p:nvPicPr>
          <p:cNvPr id="484" name="" descr=""/>
          <p:cNvPicPr/>
          <p:nvPr/>
        </p:nvPicPr>
        <p:blipFill>
          <a:blip r:embed="rId1"/>
          <a:srcRect l="34139" t="0" r="0" b="0"/>
          <a:stretch/>
        </p:blipFill>
        <p:spPr>
          <a:xfrm>
            <a:off x="5101920" y="1577880"/>
            <a:ext cx="4978800" cy="5670360"/>
          </a:xfrm>
          <a:prstGeom prst="rect">
            <a:avLst/>
          </a:prstGeom>
          <a:ln w="0">
            <a:noFill/>
          </a:ln>
        </p:spPr>
      </p:pic>
      <p:pic>
        <p:nvPicPr>
          <p:cNvPr id="485" name="" descr=""/>
          <p:cNvPicPr/>
          <p:nvPr/>
        </p:nvPicPr>
        <p:blipFill>
          <a:blip r:embed="rId2"/>
          <a:stretch/>
        </p:blipFill>
        <p:spPr>
          <a:xfrm>
            <a:off x="0" y="1577880"/>
            <a:ext cx="4917960" cy="4917960"/>
          </a:xfrm>
          <a:prstGeom prst="rect">
            <a:avLst/>
          </a:prstGeom>
          <a:ln w="0">
            <a:noFill/>
          </a:ln>
        </p:spPr>
      </p:pic>
    </p:spTree>
  </p:cSld>
  <p:transition spd="slow">
    <p:fade thruBlk="true"/>
  </p:transition>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2" presetSubtype="4">
                                  <p:stCondLst>
                                    <p:cond delay="0"/>
                                  </p:stCondLst>
                                  <p:childTnLst>
                                    <p:set>
                                      <p:cBhvr>
                                        <p:cTn id="92" dur="3" fill="hold">
                                          <p:stCondLst>
                                            <p:cond delay="0"/>
                                          </p:stCondLst>
                                        </p:cTn>
                                        <p:tgtEl>
                                          <p:spTgt spid="485"/>
                                        </p:tgtEl>
                                        <p:attrNameLst>
                                          <p:attrName>style.visibility</p:attrName>
                                        </p:attrNameLst>
                                      </p:cBhvr>
                                      <p:to>
                                        <p:strVal val="visible"/>
                                      </p:to>
                                    </p:set>
                                    <p:anim calcmode="lin" valueType="num">
                                      <p:cBhvr additive="repl">
                                        <p:cTn id="93" dur="1500" fill="hold"/>
                                        <p:tgtEl>
                                          <p:spTgt spid="485"/>
                                        </p:tgtEl>
                                        <p:attrNameLst>
                                          <p:attrName>ppt_x</p:attrName>
                                        </p:attrNameLst>
                                      </p:cBhvr>
                                      <p:tavLst>
                                        <p:tav tm="0">
                                          <p:val>
                                            <p:strVal val="#ppt_x"/>
                                          </p:val>
                                        </p:tav>
                                        <p:tav tm="100000">
                                          <p:val>
                                            <p:strVal val="#ppt_x"/>
                                          </p:val>
                                        </p:tav>
                                      </p:tavLst>
                                    </p:anim>
                                    <p:anim calcmode="lin" valueType="num">
                                      <p:cBhvr additive="repl">
                                        <p:cTn id="94" dur="1500" fill="hold"/>
                                        <p:tgtEl>
                                          <p:spTgt spid="48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2" presetSubtype="4">
                                  <p:stCondLst>
                                    <p:cond delay="0"/>
                                  </p:stCondLst>
                                  <p:childTnLst>
                                    <p:set>
                                      <p:cBhvr>
                                        <p:cTn id="98" dur="0" fill="hold">
                                          <p:stCondLst>
                                            <p:cond delay="0"/>
                                          </p:stCondLst>
                                        </p:cTn>
                                        <p:tgtEl>
                                          <p:spTgt spid="484"/>
                                        </p:tgtEl>
                                        <p:attrNameLst>
                                          <p:attrName>style.visibility</p:attrName>
                                        </p:attrNameLst>
                                      </p:cBhvr>
                                      <p:to>
                                        <p:strVal val="visible"/>
                                      </p:to>
                                    </p:set>
                                    <p:anim calcmode="lin" valueType="num">
                                      <p:cBhvr additive="repl">
                                        <p:cTn id="99" dur="375" fill="hold"/>
                                        <p:tgtEl>
                                          <p:spTgt spid="484"/>
                                        </p:tgtEl>
                                        <p:attrNameLst>
                                          <p:attrName>ppt_x</p:attrName>
                                        </p:attrNameLst>
                                      </p:cBhvr>
                                      <p:tavLst>
                                        <p:tav tm="0">
                                          <p:val>
                                            <p:strVal val="#ppt_x"/>
                                          </p:val>
                                        </p:tav>
                                        <p:tav tm="100000">
                                          <p:val>
                                            <p:strVal val="#ppt_x"/>
                                          </p:val>
                                        </p:tav>
                                      </p:tavLst>
                                    </p:anim>
                                    <p:anim calcmode="lin" valueType="num">
                                      <p:cBhvr additive="repl">
                                        <p:cTn id="100" dur="375" fill="hold"/>
                                        <p:tgtEl>
                                          <p:spTgt spid="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System Architecture</a:t>
            </a:r>
            <a:endParaRPr b="0" lang="en-US" sz="4400" spc="-1" strike="noStrike">
              <a:solidFill>
                <a:srgbClr val="000000"/>
              </a:solidFill>
              <a:latin typeface="Arial"/>
            </a:endParaRPr>
          </a:p>
        </p:txBody>
      </p:sp>
      <p:sp>
        <p:nvSpPr>
          <p:cNvPr id="487" name="PlaceHolder 2"/>
          <p:cNvSpPr>
            <a:spLocks noGrp="1"/>
          </p:cNvSpPr>
          <p:nvPr>
            <p:ph/>
          </p:nvPr>
        </p:nvSpPr>
        <p:spPr>
          <a:xfrm>
            <a:off x="3118680" y="1172520"/>
            <a:ext cx="3989160" cy="590040"/>
          </a:xfrm>
          <a:prstGeom prst="rect">
            <a:avLst/>
          </a:prstGeom>
          <a:noFill/>
          <a:ln w="0">
            <a:noFill/>
          </a:ln>
        </p:spPr>
        <p:txBody>
          <a:bodyPr lIns="0" rIns="0" tIns="0" bIns="0" anchor="t">
            <a:normAutofit fontScale="83888"/>
          </a:bodyPr>
          <a:p>
            <a:pPr indent="0">
              <a:lnSpc>
                <a:spcPct val="100000"/>
              </a:lnSpc>
              <a:spcBef>
                <a:spcPts val="1417"/>
              </a:spcBef>
              <a:buNone/>
              <a:tabLst>
                <a:tab algn="l" pos="0"/>
              </a:tabLst>
            </a:pPr>
            <a:r>
              <a:rPr b="0" lang="en-US" sz="3200" spc="-1" strike="noStrike">
                <a:solidFill>
                  <a:srgbClr val="000000"/>
                </a:solidFill>
                <a:latin typeface="Arial"/>
              </a:rPr>
              <a:t>Offline Mode Functionality</a:t>
            </a:r>
            <a:endParaRPr b="0" lang="en-US" sz="3200" spc="-1" strike="noStrike">
              <a:solidFill>
                <a:srgbClr val="000000"/>
              </a:solidFill>
              <a:latin typeface="Arial"/>
            </a:endParaRPr>
          </a:p>
        </p:txBody>
      </p:sp>
      <p:sp>
        <p:nvSpPr>
          <p:cNvPr id="488" name="PlaceHolder 3"/>
          <p:cNvSpPr>
            <a:spLocks noGrp="1"/>
          </p:cNvSpPr>
          <p:nvPr>
            <p:ph/>
          </p:nvPr>
        </p:nvSpPr>
        <p:spPr>
          <a:xfrm>
            <a:off x="1405440" y="2077200"/>
            <a:ext cx="8036280" cy="1324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Runs on students' smartphones using llama-3.2-1B and 3.2-3B models</a:t>
            </a:r>
            <a:endParaRPr b="0" lang="en-US" sz="16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App provides answers based on its locally stored knowledge</a:t>
            </a:r>
            <a:endParaRPr b="0" lang="en-US" sz="16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24242"/>
                </a:solidFill>
                <a:latin typeface="Arial"/>
              </a:rPr>
              <a:t>With no internet service</a:t>
            </a:r>
            <a:endParaRPr b="0" lang="en-US" sz="1600" spc="-1" strike="noStrike">
              <a:solidFill>
                <a:srgbClr val="424242"/>
              </a:solidFill>
              <a:latin typeface="Arial"/>
            </a:endParaRPr>
          </a:p>
        </p:txBody>
      </p:sp>
      <p:sp>
        <p:nvSpPr>
          <p:cNvPr id="489" name="PlaceHolder 4"/>
          <p:cNvSpPr>
            <a:spLocks noGrp="1"/>
          </p:cNvSpPr>
          <p:nvPr>
            <p:ph/>
          </p:nvPr>
        </p:nvSpPr>
        <p:spPr>
          <a:xfrm>
            <a:off x="1862280" y="3473280"/>
            <a:ext cx="4426560" cy="1568160"/>
          </a:xfrm>
          <a:prstGeom prst="rect">
            <a:avLst/>
          </a:prstGeom>
          <a:noFill/>
          <a:ln w="0">
            <a:noFill/>
          </a:ln>
        </p:spPr>
        <p:txBody>
          <a:bodyPr lIns="0" rIns="0" tIns="0" bIns="0" anchor="t">
            <a:normAutofit fontScale="43333" lnSpcReduction="10000"/>
          </a:bodyPr>
          <a:p>
            <a:pPr indent="0">
              <a:lnSpc>
                <a:spcPct val="100000"/>
              </a:lnSpc>
              <a:spcBef>
                <a:spcPts val="1417"/>
              </a:spcBef>
              <a:buNone/>
              <a:tabLst>
                <a:tab algn="l" pos="0"/>
              </a:tabLst>
            </a:pPr>
            <a:r>
              <a:rPr b="0" lang="en-US" sz="3200" spc="-1" strike="noStrike">
                <a:solidFill>
                  <a:srgbClr val="424242"/>
                </a:solidFill>
                <a:latin typeface="Arial"/>
              </a:rPr>
              <a:t>Benefits:</a:t>
            </a:r>
            <a:endParaRPr b="0" lang="en-US" sz="3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424242"/>
                </a:solidFill>
                <a:latin typeface="Arial"/>
              </a:rPr>
              <a:t>24/7 Access: Students can get immediate answers to educational queries anytime.</a:t>
            </a:r>
            <a:endParaRPr b="0" lang="en-US" sz="3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424242"/>
                </a:solidFill>
                <a:latin typeface="Arial"/>
              </a:rPr>
              <a:t>No Internet Dependency: Fully functional without a network connection, ensuring uninterrupted learning.</a:t>
            </a:r>
            <a:endParaRPr b="0" lang="en-US" sz="3200" spc="-1" strike="noStrike">
              <a:solidFill>
                <a:srgbClr val="424242"/>
              </a:solidFill>
              <a:latin typeface="Arial"/>
            </a:endParaRPr>
          </a:p>
        </p:txBody>
      </p:sp>
    </p:spTree>
  </p:cSld>
  <p:transition spd="slow">
    <p:fade thruBlk="true"/>
  </p:transition>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42">
                                  <p:stCondLst>
                                    <p:cond delay="0"/>
                                  </p:stCondLst>
                                  <p:childTnLst>
                                    <p:set>
                                      <p:cBhvr>
                                        <p:cTn id="106" dur="1" fill="hold">
                                          <p:stCondLst>
                                            <p:cond delay="0"/>
                                          </p:stCondLst>
                                        </p:cTn>
                                        <p:tgtEl>
                                          <p:spTgt spid="488">
                                            <p:txEl>
                                              <p:pRg st="0" end="0"/>
                                            </p:txEl>
                                          </p:spTgt>
                                        </p:tgtEl>
                                        <p:attrNameLst>
                                          <p:attrName>style.visibility</p:attrName>
                                        </p:attrNameLst>
                                      </p:cBhvr>
                                      <p:to>
                                        <p:strVal val="visible"/>
                                      </p:to>
                                    </p:set>
                                    <p:animEffect filter="fade" transition="in">
                                      <p:cBhvr additive="repl">
                                        <p:cTn id="107" dur="1000"/>
                                        <p:tgtEl>
                                          <p:spTgt spid="488">
                                            <p:txEl>
                                              <p:pRg st="0" end="0"/>
                                            </p:txEl>
                                          </p:spTgt>
                                        </p:tgtEl>
                                      </p:cBhvr>
                                    </p:animEffect>
                                    <p:anim calcmode="lin" valueType="num">
                                      <p:cBhvr additive="repl">
                                        <p:cTn id="108" dur="1000" fill="hold"/>
                                        <p:tgtEl>
                                          <p:spTgt spid="488">
                                            <p:txEl>
                                              <p:pRg st="0" end="0"/>
                                            </p:txEl>
                                          </p:spTgt>
                                        </p:tgtEl>
                                        <p:attrNameLst>
                                          <p:attrName>ppt_x</p:attrName>
                                        </p:attrNameLst>
                                      </p:cBhvr>
                                      <p:tavLst>
                                        <p:tav tm="0">
                                          <p:val>
                                            <p:strVal val="#ppt_x"/>
                                          </p:val>
                                        </p:tav>
                                        <p:tav tm="100000">
                                          <p:val>
                                            <p:strVal val="#ppt_x"/>
                                          </p:val>
                                        </p:tav>
                                      </p:tavLst>
                                    </p:anim>
                                    <p:anim calcmode="lin" valueType="num">
                                      <p:cBhvr additive="repl">
                                        <p:cTn id="109" dur="1000" fill="hold"/>
                                        <p:tgtEl>
                                          <p:spTgt spid="4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42">
                                  <p:stCondLst>
                                    <p:cond delay="0"/>
                                  </p:stCondLst>
                                  <p:childTnLst>
                                    <p:set>
                                      <p:cBhvr>
                                        <p:cTn id="113" dur="1" fill="hold">
                                          <p:stCondLst>
                                            <p:cond delay="0"/>
                                          </p:stCondLst>
                                        </p:cTn>
                                        <p:tgtEl>
                                          <p:spTgt spid="488">
                                            <p:txEl>
                                              <p:pRg st="1" end="1"/>
                                            </p:txEl>
                                          </p:spTgt>
                                        </p:tgtEl>
                                        <p:attrNameLst>
                                          <p:attrName>style.visibility</p:attrName>
                                        </p:attrNameLst>
                                      </p:cBhvr>
                                      <p:to>
                                        <p:strVal val="visible"/>
                                      </p:to>
                                    </p:set>
                                    <p:animEffect filter="fade" transition="in">
                                      <p:cBhvr additive="repl">
                                        <p:cTn id="114" dur="1000"/>
                                        <p:tgtEl>
                                          <p:spTgt spid="488">
                                            <p:txEl>
                                              <p:pRg st="1" end="1"/>
                                            </p:txEl>
                                          </p:spTgt>
                                        </p:tgtEl>
                                      </p:cBhvr>
                                    </p:animEffect>
                                    <p:anim calcmode="lin" valueType="num">
                                      <p:cBhvr additive="repl">
                                        <p:cTn id="115" dur="1000" fill="hold"/>
                                        <p:tgtEl>
                                          <p:spTgt spid="488">
                                            <p:txEl>
                                              <p:pRg st="1" end="1"/>
                                            </p:txEl>
                                          </p:spTgt>
                                        </p:tgtEl>
                                        <p:attrNameLst>
                                          <p:attrName>ppt_x</p:attrName>
                                        </p:attrNameLst>
                                      </p:cBhvr>
                                      <p:tavLst>
                                        <p:tav tm="0">
                                          <p:val>
                                            <p:strVal val="#ppt_x"/>
                                          </p:val>
                                        </p:tav>
                                        <p:tav tm="100000">
                                          <p:val>
                                            <p:strVal val="#ppt_x"/>
                                          </p:val>
                                        </p:tav>
                                      </p:tavLst>
                                    </p:anim>
                                    <p:anim calcmode="lin" valueType="num">
                                      <p:cBhvr additive="repl">
                                        <p:cTn id="116" dur="1000" fill="hold"/>
                                        <p:tgtEl>
                                          <p:spTgt spid="4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42">
                                  <p:stCondLst>
                                    <p:cond delay="0"/>
                                  </p:stCondLst>
                                  <p:childTnLst>
                                    <p:set>
                                      <p:cBhvr>
                                        <p:cTn id="120" dur="1" fill="hold">
                                          <p:stCondLst>
                                            <p:cond delay="0"/>
                                          </p:stCondLst>
                                        </p:cTn>
                                        <p:tgtEl>
                                          <p:spTgt spid="488">
                                            <p:txEl>
                                              <p:pRg st="2" end="2"/>
                                            </p:txEl>
                                          </p:spTgt>
                                        </p:tgtEl>
                                        <p:attrNameLst>
                                          <p:attrName>style.visibility</p:attrName>
                                        </p:attrNameLst>
                                      </p:cBhvr>
                                      <p:to>
                                        <p:strVal val="visible"/>
                                      </p:to>
                                    </p:set>
                                    <p:animEffect filter="fade" transition="in">
                                      <p:cBhvr additive="repl">
                                        <p:cTn id="121" dur="1000"/>
                                        <p:tgtEl>
                                          <p:spTgt spid="488">
                                            <p:txEl>
                                              <p:pRg st="2" end="2"/>
                                            </p:txEl>
                                          </p:spTgt>
                                        </p:tgtEl>
                                      </p:cBhvr>
                                    </p:animEffect>
                                    <p:anim calcmode="lin" valueType="num">
                                      <p:cBhvr additive="repl">
                                        <p:cTn id="122" dur="1000" fill="hold"/>
                                        <p:tgtEl>
                                          <p:spTgt spid="488">
                                            <p:txEl>
                                              <p:pRg st="2" end="2"/>
                                            </p:txEl>
                                          </p:spTgt>
                                        </p:tgtEl>
                                        <p:attrNameLst>
                                          <p:attrName>ppt_x</p:attrName>
                                        </p:attrNameLst>
                                      </p:cBhvr>
                                      <p:tavLst>
                                        <p:tav tm="0">
                                          <p:val>
                                            <p:strVal val="#ppt_x"/>
                                          </p:val>
                                        </p:tav>
                                        <p:tav tm="100000">
                                          <p:val>
                                            <p:strVal val="#ppt_x"/>
                                          </p:val>
                                        </p:tav>
                                      </p:tavLst>
                                    </p:anim>
                                    <p:anim calcmode="lin" valueType="num">
                                      <p:cBhvr additive="repl">
                                        <p:cTn id="123" dur="1000" fill="hold"/>
                                        <p:tgtEl>
                                          <p:spTgt spid="4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3" presetSubtype="10">
                                  <p:stCondLst>
                                    <p:cond delay="0"/>
                                  </p:stCondLst>
                                  <p:childTnLst>
                                    <p:set>
                                      <p:cBhvr>
                                        <p:cTn id="127" dur="1" fill="hold">
                                          <p:stCondLst>
                                            <p:cond delay="0"/>
                                          </p:stCondLst>
                                        </p:cTn>
                                        <p:tgtEl>
                                          <p:spTgt spid="489">
                                            <p:txEl>
                                              <p:pRg st="0" end="0"/>
                                            </p:txEl>
                                          </p:spTgt>
                                        </p:tgtEl>
                                        <p:attrNameLst>
                                          <p:attrName>style.visibility</p:attrName>
                                        </p:attrNameLst>
                                      </p:cBhvr>
                                      <p:to>
                                        <p:strVal val="visible"/>
                                      </p:to>
                                    </p:set>
                                    <p:animEffect filter="blinds(horizontal)" transition="in">
                                      <p:cBhvr additive="repl">
                                        <p:cTn id="128" dur="500"/>
                                        <p:tgtEl>
                                          <p:spTgt spid="489">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3" presetSubtype="10">
                                  <p:stCondLst>
                                    <p:cond delay="0"/>
                                  </p:stCondLst>
                                  <p:childTnLst>
                                    <p:set>
                                      <p:cBhvr>
                                        <p:cTn id="132" dur="1" fill="hold">
                                          <p:stCondLst>
                                            <p:cond delay="0"/>
                                          </p:stCondLst>
                                        </p:cTn>
                                        <p:tgtEl>
                                          <p:spTgt spid="489">
                                            <p:txEl>
                                              <p:pRg st="1" end="1"/>
                                            </p:txEl>
                                          </p:spTgt>
                                        </p:tgtEl>
                                        <p:attrNameLst>
                                          <p:attrName>style.visibility</p:attrName>
                                        </p:attrNameLst>
                                      </p:cBhvr>
                                      <p:to>
                                        <p:strVal val="visible"/>
                                      </p:to>
                                    </p:set>
                                    <p:animEffect filter="blinds(horizontal)" transition="in">
                                      <p:cBhvr additive="repl">
                                        <p:cTn id="133" dur="500"/>
                                        <p:tgtEl>
                                          <p:spTgt spid="489">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3" presetSubtype="10">
                                  <p:stCondLst>
                                    <p:cond delay="0"/>
                                  </p:stCondLst>
                                  <p:childTnLst>
                                    <p:set>
                                      <p:cBhvr>
                                        <p:cTn id="137" dur="1" fill="hold">
                                          <p:stCondLst>
                                            <p:cond delay="0"/>
                                          </p:stCondLst>
                                        </p:cTn>
                                        <p:tgtEl>
                                          <p:spTgt spid="489">
                                            <p:txEl>
                                              <p:pRg st="2" end="2"/>
                                            </p:txEl>
                                          </p:spTgt>
                                        </p:tgtEl>
                                        <p:attrNameLst>
                                          <p:attrName>style.visibility</p:attrName>
                                        </p:attrNameLst>
                                      </p:cBhvr>
                                      <p:to>
                                        <p:strVal val="visible"/>
                                      </p:to>
                                    </p:set>
                                    <p:animEffect filter="blinds(horizontal)" transition="in">
                                      <p:cBhvr additive="repl">
                                        <p:cTn id="138" dur="500"/>
                                        <p:tgtEl>
                                          <p:spTgt spid="48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
          <p:cNvSpPr/>
          <p:nvPr/>
        </p:nvSpPr>
        <p:spPr>
          <a:xfrm>
            <a:off x="504000" y="226440"/>
            <a:ext cx="9071640" cy="9460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rPr>
              <a:t>System Architecture</a:t>
            </a:r>
            <a:endParaRPr b="0" lang="en-US" sz="4400" spc="-1" strike="noStrike">
              <a:solidFill>
                <a:srgbClr val="000000"/>
              </a:solidFill>
              <a:latin typeface="Arial"/>
            </a:endParaRPr>
          </a:p>
        </p:txBody>
      </p:sp>
      <p:sp>
        <p:nvSpPr>
          <p:cNvPr id="491" name=""/>
          <p:cNvSpPr/>
          <p:nvPr/>
        </p:nvSpPr>
        <p:spPr>
          <a:xfrm>
            <a:off x="3158640" y="1172880"/>
            <a:ext cx="4051800" cy="590040"/>
          </a:xfrm>
          <a:prstGeom prst="rect">
            <a:avLst/>
          </a:prstGeom>
          <a:noFill/>
          <a:ln w="0">
            <a:noFill/>
          </a:ln>
        </p:spPr>
        <p:style>
          <a:lnRef idx="0"/>
          <a:fillRef idx="0"/>
          <a:effectRef idx="0"/>
          <a:fontRef idx="minor"/>
        </p:style>
        <p:txBody>
          <a:bodyPr lIns="0" rIns="0" tIns="0" bIns="0" anchor="t">
            <a:normAutofit fontScale="87222"/>
          </a:bodyPr>
          <a:p>
            <a:pPr>
              <a:lnSpc>
                <a:spcPct val="100000"/>
              </a:lnSpc>
            </a:pPr>
            <a:r>
              <a:rPr b="0" lang="en-US" sz="3200" spc="-1" strike="noStrike">
                <a:solidFill>
                  <a:srgbClr val="000000"/>
                </a:solidFill>
                <a:latin typeface="Arial"/>
              </a:rPr>
              <a:t>Server Connection Mode</a:t>
            </a:r>
            <a:endParaRPr b="0" lang="en-US" sz="3200" spc="-1" strike="noStrike">
              <a:solidFill>
                <a:srgbClr val="000000"/>
              </a:solidFill>
              <a:latin typeface="Arial"/>
            </a:endParaRPr>
          </a:p>
        </p:txBody>
      </p:sp>
      <p:sp>
        <p:nvSpPr>
          <p:cNvPr id="492" name=""/>
          <p:cNvSpPr/>
          <p:nvPr/>
        </p:nvSpPr>
        <p:spPr>
          <a:xfrm>
            <a:off x="1405440" y="1802520"/>
            <a:ext cx="8036280" cy="1324080"/>
          </a:xfrm>
          <a:prstGeom prst="rect">
            <a:avLst/>
          </a:prstGeom>
          <a:noFill/>
          <a:ln w="0">
            <a:noFill/>
          </a:ln>
        </p:spPr>
        <p:style>
          <a:lnRef idx="0"/>
          <a:fillRef idx="0"/>
          <a:effectRef idx="0"/>
          <a:fontRef idx="minor"/>
        </p:style>
        <p:txBody>
          <a:bodyPr lIns="0" rIns="0" tIns="0" bIns="0" anchor="t">
            <a:normAutofit fontScale="58888"/>
          </a:bodyPr>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rPr>
              <a:t>Mobile application connects to the local server via Wi-Fi</a:t>
            </a:r>
            <a:endParaRPr b="0" lang="en-US" sz="2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rPr>
              <a:t>Gains access to advanced AI models (llama-3.2-11B and 3.2-90B) with multi-modal capabilities</a:t>
            </a:r>
            <a:endParaRPr b="0" lang="en-US" sz="2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rPr>
              <a:t>Can upload images of textbook pages for detailed explanations</a:t>
            </a:r>
            <a:endParaRPr b="0" lang="en-US" sz="2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solidFill>
                  <a:srgbClr val="424242"/>
                </a:solidFill>
                <a:latin typeface="Arial"/>
              </a:rPr>
              <a:t>Server can handle both text and image inputs, offering a richer learning experience.</a:t>
            </a:r>
            <a:endParaRPr b="0" lang="en-US" sz="2200" spc="-1" strike="noStrike">
              <a:solidFill>
                <a:srgbClr val="424242"/>
              </a:solidFill>
              <a:latin typeface="Arial"/>
            </a:endParaRPr>
          </a:p>
        </p:txBody>
      </p:sp>
      <p:sp>
        <p:nvSpPr>
          <p:cNvPr id="493" name=""/>
          <p:cNvSpPr/>
          <p:nvPr/>
        </p:nvSpPr>
        <p:spPr>
          <a:xfrm>
            <a:off x="1391400" y="3473640"/>
            <a:ext cx="4426560" cy="1568160"/>
          </a:xfrm>
          <a:prstGeom prst="rect">
            <a:avLst/>
          </a:prstGeom>
          <a:noFill/>
          <a:ln w="0">
            <a:noFill/>
          </a:ln>
        </p:spPr>
        <p:style>
          <a:lnRef idx="0"/>
          <a:fillRef idx="0"/>
          <a:effectRef idx="0"/>
          <a:fontRef idx="minor"/>
        </p:style>
        <p:txBody>
          <a:bodyPr lIns="0" rIns="0" tIns="0" bIns="0" anchor="t">
            <a:normAutofit fontScale="40000"/>
          </a:bodyPr>
          <a:p>
            <a:pPr>
              <a:lnSpc>
                <a:spcPct val="100000"/>
              </a:lnSpc>
            </a:pPr>
            <a:r>
              <a:rPr b="0" lang="en-US" sz="3200" spc="-1" strike="noStrike">
                <a:solidFill>
                  <a:srgbClr val="424242"/>
                </a:solidFill>
                <a:latin typeface="Arial"/>
              </a:rPr>
              <a:t>Benefits:</a:t>
            </a:r>
            <a:endParaRPr b="0" lang="en-US" sz="3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424242"/>
                </a:solidFill>
                <a:latin typeface="Arial"/>
              </a:rPr>
              <a:t>Vision Tasks: Students can upload images for in-depth analysis and explanation.</a:t>
            </a:r>
            <a:endParaRPr b="0" lang="en-US" sz="3200" spc="-1" strike="noStrike">
              <a:solidFill>
                <a:srgbClr val="424242"/>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424242"/>
                </a:solidFill>
                <a:latin typeface="Arial"/>
              </a:rPr>
              <a:t>Advanced AI Support: Larger models provide more comprehensive answers and support more complex queries.</a:t>
            </a:r>
            <a:endParaRPr b="0" lang="en-US" sz="3200" spc="-1" strike="noStrike">
              <a:solidFill>
                <a:srgbClr val="424242"/>
              </a:solidFill>
              <a:latin typeface="Arial"/>
            </a:endParaRPr>
          </a:p>
        </p:txBody>
      </p:sp>
      <p:pic>
        <p:nvPicPr>
          <p:cNvPr id="494" name="" descr=""/>
          <p:cNvPicPr/>
          <p:nvPr/>
        </p:nvPicPr>
        <p:blipFill>
          <a:blip r:embed="rId1"/>
          <a:stretch/>
        </p:blipFill>
        <p:spPr>
          <a:xfrm>
            <a:off x="8716680" y="3441240"/>
            <a:ext cx="702000" cy="1468440"/>
          </a:xfrm>
          <a:prstGeom prst="rect">
            <a:avLst/>
          </a:prstGeom>
          <a:ln w="0">
            <a:noFill/>
          </a:ln>
        </p:spPr>
      </p:pic>
      <p:pic>
        <p:nvPicPr>
          <p:cNvPr id="495" name="" descr=""/>
          <p:cNvPicPr/>
          <p:nvPr/>
        </p:nvPicPr>
        <p:blipFill>
          <a:blip r:embed="rId2"/>
          <a:stretch/>
        </p:blipFill>
        <p:spPr>
          <a:xfrm>
            <a:off x="6116760" y="3780000"/>
            <a:ext cx="1337760" cy="1042920"/>
          </a:xfrm>
          <a:prstGeom prst="rect">
            <a:avLst/>
          </a:prstGeom>
          <a:ln w="0">
            <a:noFill/>
          </a:ln>
        </p:spPr>
      </p:pic>
      <p:sp>
        <p:nvSpPr>
          <p:cNvPr id="496" name=""/>
          <p:cNvSpPr/>
          <p:nvPr/>
        </p:nvSpPr>
        <p:spPr>
          <a:xfrm>
            <a:off x="7588440" y="4107960"/>
            <a:ext cx="1052280" cy="188280"/>
          </a:xfrm>
          <a:prstGeom prst="leftRightArrow">
            <a:avLst>
              <a:gd name="adj1" fmla="val 50000"/>
              <a:gd name="adj2" fmla="val 111086"/>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p:transition spd="slow">
    <p:fade thruBlk="true"/>
  </p:transition>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42">
                                  <p:stCondLst>
                                    <p:cond delay="0"/>
                                  </p:stCondLst>
                                  <p:childTnLst>
                                    <p:set>
                                      <p:cBhvr>
                                        <p:cTn id="144" dur="1" fill="hold">
                                          <p:stCondLst>
                                            <p:cond delay="0"/>
                                          </p:stCondLst>
                                        </p:cTn>
                                        <p:tgtEl>
                                          <p:spTgt spid="492">
                                            <p:txEl>
                                              <p:pRg st="0" end="0"/>
                                            </p:txEl>
                                          </p:spTgt>
                                        </p:tgtEl>
                                        <p:attrNameLst>
                                          <p:attrName>style.visibility</p:attrName>
                                        </p:attrNameLst>
                                      </p:cBhvr>
                                      <p:to>
                                        <p:strVal val="visible"/>
                                      </p:to>
                                    </p:set>
                                    <p:animEffect filter="fade" transition="in">
                                      <p:cBhvr additive="repl">
                                        <p:cTn id="145" dur="1000"/>
                                        <p:tgtEl>
                                          <p:spTgt spid="492">
                                            <p:txEl>
                                              <p:pRg st="0" end="0"/>
                                            </p:txEl>
                                          </p:spTgt>
                                        </p:tgtEl>
                                      </p:cBhvr>
                                    </p:animEffect>
                                    <p:anim calcmode="lin" valueType="num">
                                      <p:cBhvr additive="repl">
                                        <p:cTn id="146" dur="1000" fill="hold"/>
                                        <p:tgtEl>
                                          <p:spTgt spid="492">
                                            <p:txEl>
                                              <p:pRg st="0" end="0"/>
                                            </p:txEl>
                                          </p:spTgt>
                                        </p:tgtEl>
                                        <p:attrNameLst>
                                          <p:attrName>ppt_x</p:attrName>
                                        </p:attrNameLst>
                                      </p:cBhvr>
                                      <p:tavLst>
                                        <p:tav tm="0">
                                          <p:val>
                                            <p:strVal val="#ppt_x"/>
                                          </p:val>
                                        </p:tav>
                                        <p:tav tm="100000">
                                          <p:val>
                                            <p:strVal val="#ppt_x"/>
                                          </p:val>
                                        </p:tav>
                                      </p:tavLst>
                                    </p:anim>
                                    <p:anim calcmode="lin" valueType="num">
                                      <p:cBhvr additive="repl">
                                        <p:cTn id="147" dur="1000" fill="hold"/>
                                        <p:tgtEl>
                                          <p:spTgt spid="49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42">
                                  <p:stCondLst>
                                    <p:cond delay="0"/>
                                  </p:stCondLst>
                                  <p:childTnLst>
                                    <p:set>
                                      <p:cBhvr>
                                        <p:cTn id="151" dur="1" fill="hold">
                                          <p:stCondLst>
                                            <p:cond delay="0"/>
                                          </p:stCondLst>
                                        </p:cTn>
                                        <p:tgtEl>
                                          <p:spTgt spid="492">
                                            <p:txEl>
                                              <p:pRg st="1" end="1"/>
                                            </p:txEl>
                                          </p:spTgt>
                                        </p:tgtEl>
                                        <p:attrNameLst>
                                          <p:attrName>style.visibility</p:attrName>
                                        </p:attrNameLst>
                                      </p:cBhvr>
                                      <p:to>
                                        <p:strVal val="visible"/>
                                      </p:to>
                                    </p:set>
                                    <p:animEffect filter="fade" transition="in">
                                      <p:cBhvr additive="repl">
                                        <p:cTn id="152" dur="1000"/>
                                        <p:tgtEl>
                                          <p:spTgt spid="492">
                                            <p:txEl>
                                              <p:pRg st="1" end="1"/>
                                            </p:txEl>
                                          </p:spTgt>
                                        </p:tgtEl>
                                      </p:cBhvr>
                                    </p:animEffect>
                                    <p:anim calcmode="lin" valueType="num">
                                      <p:cBhvr additive="repl">
                                        <p:cTn id="153" dur="1000" fill="hold"/>
                                        <p:tgtEl>
                                          <p:spTgt spid="492">
                                            <p:txEl>
                                              <p:pRg st="1" end="1"/>
                                            </p:txEl>
                                          </p:spTgt>
                                        </p:tgtEl>
                                        <p:attrNameLst>
                                          <p:attrName>ppt_x</p:attrName>
                                        </p:attrNameLst>
                                      </p:cBhvr>
                                      <p:tavLst>
                                        <p:tav tm="0">
                                          <p:val>
                                            <p:strVal val="#ppt_x"/>
                                          </p:val>
                                        </p:tav>
                                        <p:tav tm="100000">
                                          <p:val>
                                            <p:strVal val="#ppt_x"/>
                                          </p:val>
                                        </p:tav>
                                      </p:tavLst>
                                    </p:anim>
                                    <p:anim calcmode="lin" valueType="num">
                                      <p:cBhvr additive="repl">
                                        <p:cTn id="154" dur="1000" fill="hold"/>
                                        <p:tgtEl>
                                          <p:spTgt spid="49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42">
                                  <p:stCondLst>
                                    <p:cond delay="0"/>
                                  </p:stCondLst>
                                  <p:childTnLst>
                                    <p:set>
                                      <p:cBhvr>
                                        <p:cTn id="158" dur="1" fill="hold">
                                          <p:stCondLst>
                                            <p:cond delay="0"/>
                                          </p:stCondLst>
                                        </p:cTn>
                                        <p:tgtEl>
                                          <p:spTgt spid="492">
                                            <p:txEl>
                                              <p:pRg st="2" end="2"/>
                                            </p:txEl>
                                          </p:spTgt>
                                        </p:tgtEl>
                                        <p:attrNameLst>
                                          <p:attrName>style.visibility</p:attrName>
                                        </p:attrNameLst>
                                      </p:cBhvr>
                                      <p:to>
                                        <p:strVal val="visible"/>
                                      </p:to>
                                    </p:set>
                                    <p:animEffect filter="fade" transition="in">
                                      <p:cBhvr additive="repl">
                                        <p:cTn id="159" dur="1000"/>
                                        <p:tgtEl>
                                          <p:spTgt spid="492">
                                            <p:txEl>
                                              <p:pRg st="2" end="2"/>
                                            </p:txEl>
                                          </p:spTgt>
                                        </p:tgtEl>
                                      </p:cBhvr>
                                    </p:animEffect>
                                    <p:anim calcmode="lin" valueType="num">
                                      <p:cBhvr additive="repl">
                                        <p:cTn id="160" dur="1000" fill="hold"/>
                                        <p:tgtEl>
                                          <p:spTgt spid="492">
                                            <p:txEl>
                                              <p:pRg st="2" end="2"/>
                                            </p:txEl>
                                          </p:spTgt>
                                        </p:tgtEl>
                                        <p:attrNameLst>
                                          <p:attrName>ppt_x</p:attrName>
                                        </p:attrNameLst>
                                      </p:cBhvr>
                                      <p:tavLst>
                                        <p:tav tm="0">
                                          <p:val>
                                            <p:strVal val="#ppt_x"/>
                                          </p:val>
                                        </p:tav>
                                        <p:tav tm="100000">
                                          <p:val>
                                            <p:strVal val="#ppt_x"/>
                                          </p:val>
                                        </p:tav>
                                      </p:tavLst>
                                    </p:anim>
                                    <p:anim calcmode="lin" valueType="num">
                                      <p:cBhvr additive="repl">
                                        <p:cTn id="161" dur="1000" fill="hold"/>
                                        <p:tgtEl>
                                          <p:spTgt spid="4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42">
                                  <p:stCondLst>
                                    <p:cond delay="0"/>
                                  </p:stCondLst>
                                  <p:childTnLst>
                                    <p:set>
                                      <p:cBhvr>
                                        <p:cTn id="165" dur="1" fill="hold">
                                          <p:stCondLst>
                                            <p:cond delay="0"/>
                                          </p:stCondLst>
                                        </p:cTn>
                                        <p:tgtEl>
                                          <p:spTgt spid="492">
                                            <p:txEl>
                                              <p:pRg st="3" end="3"/>
                                            </p:txEl>
                                          </p:spTgt>
                                        </p:tgtEl>
                                        <p:attrNameLst>
                                          <p:attrName>style.visibility</p:attrName>
                                        </p:attrNameLst>
                                      </p:cBhvr>
                                      <p:to>
                                        <p:strVal val="visible"/>
                                      </p:to>
                                    </p:set>
                                    <p:animEffect filter="fade" transition="in">
                                      <p:cBhvr additive="repl">
                                        <p:cTn id="166" dur="1000"/>
                                        <p:tgtEl>
                                          <p:spTgt spid="492">
                                            <p:txEl>
                                              <p:pRg st="3" end="3"/>
                                            </p:txEl>
                                          </p:spTgt>
                                        </p:tgtEl>
                                      </p:cBhvr>
                                    </p:animEffect>
                                    <p:anim calcmode="lin" valueType="num">
                                      <p:cBhvr additive="repl">
                                        <p:cTn id="167" dur="1000" fill="hold"/>
                                        <p:tgtEl>
                                          <p:spTgt spid="492">
                                            <p:txEl>
                                              <p:pRg st="3" end="3"/>
                                            </p:txEl>
                                          </p:spTgt>
                                        </p:tgtEl>
                                        <p:attrNameLst>
                                          <p:attrName>ppt_x</p:attrName>
                                        </p:attrNameLst>
                                      </p:cBhvr>
                                      <p:tavLst>
                                        <p:tav tm="0">
                                          <p:val>
                                            <p:strVal val="#ppt_x"/>
                                          </p:val>
                                        </p:tav>
                                        <p:tav tm="100000">
                                          <p:val>
                                            <p:strVal val="#ppt_x"/>
                                          </p:val>
                                        </p:tav>
                                      </p:tavLst>
                                    </p:anim>
                                    <p:anim calcmode="lin" valueType="num">
                                      <p:cBhvr additive="repl">
                                        <p:cTn id="168" dur="1000" fill="hold"/>
                                        <p:tgtEl>
                                          <p:spTgt spid="49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3" presetSubtype="10">
                                  <p:stCondLst>
                                    <p:cond delay="0"/>
                                  </p:stCondLst>
                                  <p:childTnLst>
                                    <p:set>
                                      <p:cBhvr>
                                        <p:cTn id="172" dur="1" fill="hold">
                                          <p:stCondLst>
                                            <p:cond delay="0"/>
                                          </p:stCondLst>
                                        </p:cTn>
                                        <p:tgtEl>
                                          <p:spTgt spid="493">
                                            <p:txEl>
                                              <p:pRg st="0" end="0"/>
                                            </p:txEl>
                                          </p:spTgt>
                                        </p:tgtEl>
                                        <p:attrNameLst>
                                          <p:attrName>style.visibility</p:attrName>
                                        </p:attrNameLst>
                                      </p:cBhvr>
                                      <p:to>
                                        <p:strVal val="visible"/>
                                      </p:to>
                                    </p:set>
                                    <p:animEffect filter="blinds(horizontal)" transition="in">
                                      <p:cBhvr additive="repl">
                                        <p:cTn id="173" dur="500"/>
                                        <p:tgtEl>
                                          <p:spTgt spid="493">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3" presetSubtype="10">
                                  <p:stCondLst>
                                    <p:cond delay="0"/>
                                  </p:stCondLst>
                                  <p:childTnLst>
                                    <p:set>
                                      <p:cBhvr>
                                        <p:cTn id="177" dur="1" fill="hold">
                                          <p:stCondLst>
                                            <p:cond delay="0"/>
                                          </p:stCondLst>
                                        </p:cTn>
                                        <p:tgtEl>
                                          <p:spTgt spid="493">
                                            <p:txEl>
                                              <p:pRg st="1" end="1"/>
                                            </p:txEl>
                                          </p:spTgt>
                                        </p:tgtEl>
                                        <p:attrNameLst>
                                          <p:attrName>style.visibility</p:attrName>
                                        </p:attrNameLst>
                                      </p:cBhvr>
                                      <p:to>
                                        <p:strVal val="visible"/>
                                      </p:to>
                                    </p:set>
                                    <p:animEffect filter="blinds(horizontal)" transition="in">
                                      <p:cBhvr additive="repl">
                                        <p:cTn id="178" dur="500"/>
                                        <p:tgtEl>
                                          <p:spTgt spid="493">
                                            <p:txEl>
                                              <p:pRg st="1" end="1"/>
                                            </p:txEl>
                                          </p:spTgt>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3" presetSubtype="10">
                                  <p:stCondLst>
                                    <p:cond delay="0"/>
                                  </p:stCondLst>
                                  <p:childTnLst>
                                    <p:set>
                                      <p:cBhvr>
                                        <p:cTn id="182" dur="1" fill="hold">
                                          <p:stCondLst>
                                            <p:cond delay="0"/>
                                          </p:stCondLst>
                                        </p:cTn>
                                        <p:tgtEl>
                                          <p:spTgt spid="493">
                                            <p:txEl>
                                              <p:pRg st="2" end="2"/>
                                            </p:txEl>
                                          </p:spTgt>
                                        </p:tgtEl>
                                        <p:attrNameLst>
                                          <p:attrName>style.visibility</p:attrName>
                                        </p:attrNameLst>
                                      </p:cBhvr>
                                      <p:to>
                                        <p:strVal val="visible"/>
                                      </p:to>
                                    </p:set>
                                    <p:animEffect filter="blinds(horizontal)" transition="in">
                                      <p:cBhvr additive="repl">
                                        <p:cTn id="183" dur="500"/>
                                        <p:tgtEl>
                                          <p:spTgt spid="493">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Use Cases</a:t>
            </a:r>
            <a:endParaRPr b="0" lang="en-US" sz="4400" spc="-1" strike="noStrike">
              <a:solidFill>
                <a:srgbClr val="000000"/>
              </a:solidFill>
              <a:latin typeface="Arial"/>
            </a:endParaRPr>
          </a:p>
        </p:txBody>
      </p:sp>
      <p:sp>
        <p:nvSpPr>
          <p:cNvPr id="498" name=""/>
          <p:cNvSpPr/>
          <p:nvPr/>
        </p:nvSpPr>
        <p:spPr>
          <a:xfrm>
            <a:off x="3048120" y="1125000"/>
            <a:ext cx="4438080" cy="414000"/>
          </a:xfrm>
          <a:prstGeom prst="rect">
            <a:avLst/>
          </a:prstGeom>
          <a:noFill/>
          <a:ln w="0">
            <a:noFill/>
          </a:ln>
        </p:spPr>
        <p:style>
          <a:lnRef idx="0"/>
          <a:fillRef idx="0"/>
          <a:effectRef idx="0"/>
          <a:fontRef idx="minor"/>
        </p:style>
        <p:txBody>
          <a:bodyPr lIns="0" rIns="0" tIns="0" bIns="0" anchor="t">
            <a:normAutofit fontScale="81111"/>
          </a:bodyPr>
          <a:p>
            <a:pPr>
              <a:lnSpc>
                <a:spcPct val="100000"/>
              </a:lnSpc>
            </a:pPr>
            <a:r>
              <a:rPr b="0" lang="en-US" sz="3200" spc="-1" strike="noStrike">
                <a:solidFill>
                  <a:srgbClr val="000000"/>
                </a:solidFill>
                <a:latin typeface="Arial"/>
              </a:rPr>
              <a:t>Scenario 1  – Visual Learning</a:t>
            </a:r>
            <a:endParaRPr b="0" lang="en-US" sz="3200" spc="-1" strike="noStrike">
              <a:solidFill>
                <a:srgbClr val="000000"/>
              </a:solidFill>
              <a:latin typeface="Arial"/>
            </a:endParaRPr>
          </a:p>
        </p:txBody>
      </p:sp>
      <p:sp>
        <p:nvSpPr>
          <p:cNvPr id="499" name=""/>
          <p:cNvSpPr/>
          <p:nvPr/>
        </p:nvSpPr>
        <p:spPr>
          <a:xfrm>
            <a:off x="2564640" y="3040200"/>
            <a:ext cx="1483200" cy="266760"/>
          </a:xfrm>
          <a:prstGeom prst="rect">
            <a:avLst/>
          </a:prstGeom>
          <a:noFill/>
          <a:ln w="0">
            <a:noFill/>
          </a:ln>
        </p:spPr>
        <p:style>
          <a:lnRef idx="0"/>
          <a:fillRef idx="0"/>
          <a:effectRef idx="0"/>
          <a:fontRef idx="minor"/>
        </p:style>
        <p:txBody>
          <a:bodyPr lIns="0" rIns="0" tIns="0" bIns="0" anchor="t">
            <a:normAutofit fontScale="62222" lnSpcReduction="10000"/>
          </a:bodyPr>
          <a:p>
            <a:pPr>
              <a:lnSpc>
                <a:spcPct val="100000"/>
              </a:lnSpc>
            </a:pPr>
            <a:r>
              <a:rPr b="0" lang="en-US" sz="3200" spc="-1" strike="noStrike">
                <a:solidFill>
                  <a:srgbClr val="424242"/>
                </a:solidFill>
                <a:latin typeface="Arial"/>
              </a:rPr>
              <a:t>Take Picture </a:t>
            </a:r>
            <a:endParaRPr b="0" lang="en-US" sz="3200" spc="-1" strike="noStrike">
              <a:solidFill>
                <a:srgbClr val="424242"/>
              </a:solidFill>
              <a:latin typeface="Arial"/>
            </a:endParaRPr>
          </a:p>
        </p:txBody>
      </p:sp>
      <p:sp>
        <p:nvSpPr>
          <p:cNvPr id="500" name=""/>
          <p:cNvSpPr/>
          <p:nvPr/>
        </p:nvSpPr>
        <p:spPr>
          <a:xfrm>
            <a:off x="5531040" y="3436200"/>
            <a:ext cx="1978200" cy="272880"/>
          </a:xfrm>
          <a:prstGeom prst="rect">
            <a:avLst/>
          </a:prstGeom>
          <a:noFill/>
          <a:ln w="0">
            <a:noFill/>
          </a:ln>
        </p:spPr>
        <p:style>
          <a:lnRef idx="0"/>
          <a:fillRef idx="0"/>
          <a:effectRef idx="0"/>
          <a:fontRef idx="minor"/>
        </p:style>
        <p:txBody>
          <a:bodyPr lIns="0" rIns="0" tIns="0" bIns="0" anchor="t">
            <a:normAutofit fontScale="58888"/>
          </a:bodyPr>
          <a:p>
            <a:pPr>
              <a:lnSpc>
                <a:spcPct val="100000"/>
              </a:lnSpc>
            </a:pPr>
            <a:r>
              <a:rPr b="0" lang="en-US" sz="3200" spc="-1" strike="noStrike">
                <a:solidFill>
                  <a:srgbClr val="424242"/>
                </a:solidFill>
                <a:latin typeface="Arial"/>
              </a:rPr>
              <a:t>Send to Server </a:t>
            </a:r>
            <a:endParaRPr b="0" lang="en-US" sz="3200" spc="-1" strike="noStrike">
              <a:solidFill>
                <a:srgbClr val="424242"/>
              </a:solidFill>
              <a:latin typeface="Arial"/>
            </a:endParaRPr>
          </a:p>
        </p:txBody>
      </p:sp>
      <p:sp>
        <p:nvSpPr>
          <p:cNvPr id="501" name=""/>
          <p:cNvSpPr/>
          <p:nvPr/>
        </p:nvSpPr>
        <p:spPr>
          <a:xfrm>
            <a:off x="3432600" y="5004360"/>
            <a:ext cx="1445040" cy="533880"/>
          </a:xfrm>
          <a:prstGeom prst="rect">
            <a:avLst/>
          </a:prstGeom>
          <a:noFill/>
          <a:ln w="0">
            <a:noFill/>
          </a:ln>
        </p:spPr>
        <p:style>
          <a:lnRef idx="0"/>
          <a:fillRef idx="0"/>
          <a:effectRef idx="0"/>
          <a:fontRef idx="minor"/>
        </p:style>
        <p:txBody>
          <a:bodyPr lIns="0" rIns="0" tIns="0" bIns="0" anchor="t">
            <a:normAutofit fontScale="62222" lnSpcReduction="10000"/>
          </a:bodyPr>
          <a:p>
            <a:pPr>
              <a:lnSpc>
                <a:spcPct val="100000"/>
              </a:lnSpc>
            </a:pPr>
            <a:r>
              <a:rPr b="0" lang="en-US" sz="3200" spc="-1" strike="noStrike">
                <a:solidFill>
                  <a:srgbClr val="424242"/>
                </a:solidFill>
                <a:latin typeface="Arial"/>
              </a:rPr>
              <a:t>Explanation Received</a:t>
            </a:r>
            <a:endParaRPr b="0" lang="en-US" sz="3200" spc="-1" strike="noStrike">
              <a:solidFill>
                <a:srgbClr val="424242"/>
              </a:solidFill>
              <a:latin typeface="Arial"/>
            </a:endParaRPr>
          </a:p>
        </p:txBody>
      </p:sp>
      <p:pic>
        <p:nvPicPr>
          <p:cNvPr id="502" name="" descr=""/>
          <p:cNvPicPr/>
          <p:nvPr/>
        </p:nvPicPr>
        <p:blipFill>
          <a:blip r:embed="rId1"/>
          <a:stretch/>
        </p:blipFill>
        <p:spPr>
          <a:xfrm rot="5067000">
            <a:off x="4594320" y="2222640"/>
            <a:ext cx="888120" cy="1904040"/>
          </a:xfrm>
          <a:prstGeom prst="rect">
            <a:avLst/>
          </a:prstGeom>
          <a:ln w="0">
            <a:noFill/>
          </a:ln>
        </p:spPr>
      </p:pic>
      <p:pic>
        <p:nvPicPr>
          <p:cNvPr id="503" name="" descr=""/>
          <p:cNvPicPr/>
          <p:nvPr/>
        </p:nvPicPr>
        <p:blipFill>
          <a:blip r:embed="rId2"/>
          <a:stretch/>
        </p:blipFill>
        <p:spPr>
          <a:xfrm rot="12596400">
            <a:off x="4926960" y="3595680"/>
            <a:ext cx="888120" cy="1904040"/>
          </a:xfrm>
          <a:prstGeom prst="rect">
            <a:avLst/>
          </a:prstGeom>
          <a:ln w="0">
            <a:noFill/>
          </a:ln>
        </p:spPr>
      </p:pic>
      <p:pic>
        <p:nvPicPr>
          <p:cNvPr id="504" name="" descr=""/>
          <p:cNvPicPr/>
          <p:nvPr/>
        </p:nvPicPr>
        <p:blipFill>
          <a:blip r:embed="rId3"/>
          <a:stretch/>
        </p:blipFill>
        <p:spPr>
          <a:xfrm rot="19822800">
            <a:off x="3603600" y="3109320"/>
            <a:ext cx="888120" cy="1904040"/>
          </a:xfrm>
          <a:prstGeom prst="rect">
            <a:avLst/>
          </a:prstGeom>
          <a:ln w="0">
            <a:noFill/>
          </a:ln>
        </p:spPr>
      </p:pic>
      <p:sp>
        <p:nvSpPr>
          <p:cNvPr id="505" name=""/>
          <p:cNvSpPr/>
          <p:nvPr/>
        </p:nvSpPr>
        <p:spPr>
          <a:xfrm>
            <a:off x="295560" y="2635920"/>
            <a:ext cx="2093760" cy="2269800"/>
          </a:xfrm>
          <a:custGeom>
            <a:avLst/>
            <a:gdLst/>
            <a:ahLst/>
            <a:rect l="0" t="0" r="r" b="b"/>
            <a:pathLst>
              <a:path w="5816" h="6305">
                <a:moveTo>
                  <a:pt x="5816" y="1576"/>
                </a:moveTo>
                <a:lnTo>
                  <a:pt x="5816" y="4728"/>
                </a:lnTo>
                <a:lnTo>
                  <a:pt x="2908" y="6305"/>
                </a:lnTo>
                <a:lnTo>
                  <a:pt x="0" y="4728"/>
                </a:lnTo>
                <a:lnTo>
                  <a:pt x="0" y="1576"/>
                </a:lnTo>
                <a:lnTo>
                  <a:pt x="2908" y="0"/>
                </a:lnTo>
                <a:lnTo>
                  <a:pt x="5816" y="1576"/>
                </a:lnTo>
                <a:close/>
              </a:path>
            </a:pathLst>
          </a:custGeom>
          <a:blipFill rotWithShape="0">
            <a:blip r:embed="rId4"/>
            <a:stretch/>
          </a:blipFill>
          <a:ln w="0">
            <a:noFill/>
          </a:ln>
        </p:spPr>
        <p:txBody>
          <a:bodyPr lIns="90000" rIns="90000" tIns="45000" bIns="45000" anchor="t" anchorCtr="1">
            <a:noAutofit/>
          </a:bodyPr>
          <a:p>
            <a:endParaRPr b="0" lang="en-US" sz="1800" spc="-1" strike="noStrike">
              <a:solidFill>
                <a:srgbClr val="000000"/>
              </a:solidFill>
              <a:latin typeface="Arial"/>
            </a:endParaRPr>
          </a:p>
        </p:txBody>
      </p:sp>
      <p:sp>
        <p:nvSpPr>
          <p:cNvPr id="506" name=""/>
          <p:cNvSpPr/>
          <p:nvPr/>
        </p:nvSpPr>
        <p:spPr>
          <a:xfrm>
            <a:off x="6868440" y="1539000"/>
            <a:ext cx="1980360" cy="2269800"/>
          </a:xfrm>
          <a:custGeom>
            <a:avLst/>
            <a:gdLst/>
            <a:ahLst/>
            <a:rect l="0" t="0" r="r" b="b"/>
            <a:pathLst>
              <a:path w="5501" h="6305">
                <a:moveTo>
                  <a:pt x="5501" y="1576"/>
                </a:moveTo>
                <a:lnTo>
                  <a:pt x="5501" y="4728"/>
                </a:lnTo>
                <a:lnTo>
                  <a:pt x="2751" y="6305"/>
                </a:lnTo>
                <a:lnTo>
                  <a:pt x="0" y="4728"/>
                </a:lnTo>
                <a:lnTo>
                  <a:pt x="0" y="1576"/>
                </a:lnTo>
                <a:lnTo>
                  <a:pt x="2751" y="0"/>
                </a:lnTo>
                <a:lnTo>
                  <a:pt x="5501" y="1576"/>
                </a:lnTo>
                <a:close/>
              </a:path>
            </a:pathLst>
          </a:custGeom>
          <a:blipFill rotWithShape="0">
            <a:blip r:embed="rId5"/>
            <a:stretch/>
          </a:blipFill>
          <a:ln w="0">
            <a:noFill/>
          </a:ln>
        </p:spPr>
        <p:txBody>
          <a:bodyPr lIns="90000" rIns="90000" tIns="45000" bIns="45000" anchor="t" anchorCtr="1">
            <a:noAutofit/>
          </a:bodyPr>
          <a:p>
            <a:endParaRPr b="0" lang="en-US" sz="1800" spc="-1" strike="noStrike">
              <a:solidFill>
                <a:srgbClr val="000000"/>
              </a:solidFill>
              <a:latin typeface="Arial"/>
            </a:endParaRPr>
          </a:p>
        </p:txBody>
      </p:sp>
    </p:spTree>
  </p:cSld>
  <p:transition spd="slow">
    <p:fade thruBlk="true"/>
  </p:transition>
  <p:timing>
    <p:tnLst>
      <p:par>
        <p:cTn id="184" dur="indefinite" restart="never" nodeType="tmRoot">
          <p:childTnLst>
            <p:seq>
              <p:cTn id="185" dur="indefinite" nodeType="mainSeq">
                <p:childTnLst>
                  <p:par>
                    <p:cTn id="186" fill="hold">
                      <p:stCondLst>
                        <p:cond delay="0"/>
                      </p:stCondLst>
                      <p:childTnLst>
                        <p:par>
                          <p:cTn id="187" fill="hold">
                            <p:stCondLst>
                              <p:cond delay="0"/>
                            </p:stCondLst>
                            <p:childTnLst>
                              <p:par>
                                <p:cTn id="188" nodeType="withEffect" fill="hold" presetClass="entr" presetID="29">
                                  <p:stCondLst>
                                    <p:cond delay="0"/>
                                  </p:stCondLst>
                                  <p:childTnLst>
                                    <p:set>
                                      <p:cBhvr>
                                        <p:cTn id="189" dur="1" fill="hold">
                                          <p:stCondLst>
                                            <p:cond delay="0"/>
                                          </p:stCondLst>
                                        </p:cTn>
                                        <p:tgtEl>
                                          <p:spTgt spid="499"/>
                                        </p:tgtEl>
                                        <p:attrNameLst>
                                          <p:attrName>style.visibility</p:attrName>
                                        </p:attrNameLst>
                                      </p:cBhvr>
                                      <p:to>
                                        <p:strVal val="visible"/>
                                      </p:to>
                                    </p:set>
                                    <p:anim calcmode="lin" valueType="num">
                                      <p:cBhvr additive="repl">
                                        <p:cTn id="190" dur="1000" fill="hold"/>
                                        <p:tgtEl>
                                          <p:spTgt spid="499"/>
                                        </p:tgtEl>
                                        <p:attrNameLst>
                                          <p:attrName>ppt_x</p:attrName>
                                        </p:attrNameLst>
                                      </p:cBhvr>
                                      <p:tavLst>
                                        <p:tav tm="0">
                                          <p:val>
                                            <p:strVal val="#ppt_x-.2"/>
                                          </p:val>
                                        </p:tav>
                                        <p:tav tm="100000">
                                          <p:val>
                                            <p:strVal val="#ppt_x"/>
                                          </p:val>
                                        </p:tav>
                                      </p:tavLst>
                                    </p:anim>
                                    <p:anim calcmode="lin" valueType="num">
                                      <p:cBhvr additive="repl">
                                        <p:cTn id="191" dur="1000" fill="hold"/>
                                        <p:tgtEl>
                                          <p:spTgt spid="499"/>
                                        </p:tgtEl>
                                        <p:attrNameLst>
                                          <p:attrName>ppt_y</p:attrName>
                                        </p:attrNameLst>
                                      </p:cBhvr>
                                      <p:tavLst>
                                        <p:tav tm="0">
                                          <p:val>
                                            <p:strVal val="#ppt_y"/>
                                          </p:val>
                                        </p:tav>
                                        <p:tav tm="100000">
                                          <p:val>
                                            <p:strVal val="#ppt_y"/>
                                          </p:val>
                                        </p:tav>
                                      </p:tavLst>
                                    </p:anim>
                                    <p:animEffect filter="wipe(right)" transition="in">
                                      <p:cBhvr additive="repl">
                                        <p:cTn id="192" dur="1000"/>
                                        <p:tgtEl>
                                          <p:spTgt spid="499"/>
                                        </p:tgtEl>
                                      </p:cBhvr>
                                    </p:animEffect>
                                  </p:childTnLst>
                                </p:cTn>
                              </p:par>
                              <p:par>
                                <p:cTn id="193" nodeType="withEffect" fill="hold" presetClass="entr" presetID="29">
                                  <p:stCondLst>
                                    <p:cond delay="0"/>
                                  </p:stCondLst>
                                  <p:childTnLst>
                                    <p:set>
                                      <p:cBhvr>
                                        <p:cTn id="194" dur="1" fill="hold">
                                          <p:stCondLst>
                                            <p:cond delay="0"/>
                                          </p:stCondLst>
                                        </p:cTn>
                                        <p:tgtEl>
                                          <p:spTgt spid="500"/>
                                        </p:tgtEl>
                                        <p:attrNameLst>
                                          <p:attrName>style.visibility</p:attrName>
                                        </p:attrNameLst>
                                      </p:cBhvr>
                                      <p:to>
                                        <p:strVal val="visible"/>
                                      </p:to>
                                    </p:set>
                                    <p:anim calcmode="lin" valueType="num">
                                      <p:cBhvr additive="repl">
                                        <p:cTn id="195" dur="1000" fill="hold"/>
                                        <p:tgtEl>
                                          <p:spTgt spid="500"/>
                                        </p:tgtEl>
                                        <p:attrNameLst>
                                          <p:attrName>ppt_x</p:attrName>
                                        </p:attrNameLst>
                                      </p:cBhvr>
                                      <p:tavLst>
                                        <p:tav tm="0">
                                          <p:val>
                                            <p:strVal val="#ppt_x-.2"/>
                                          </p:val>
                                        </p:tav>
                                        <p:tav tm="100000">
                                          <p:val>
                                            <p:strVal val="#ppt_x"/>
                                          </p:val>
                                        </p:tav>
                                      </p:tavLst>
                                    </p:anim>
                                    <p:anim calcmode="lin" valueType="num">
                                      <p:cBhvr additive="repl">
                                        <p:cTn id="196" dur="1000" fill="hold"/>
                                        <p:tgtEl>
                                          <p:spTgt spid="500"/>
                                        </p:tgtEl>
                                        <p:attrNameLst>
                                          <p:attrName>ppt_y</p:attrName>
                                        </p:attrNameLst>
                                      </p:cBhvr>
                                      <p:tavLst>
                                        <p:tav tm="0">
                                          <p:val>
                                            <p:strVal val="#ppt_y"/>
                                          </p:val>
                                        </p:tav>
                                        <p:tav tm="100000">
                                          <p:val>
                                            <p:strVal val="#ppt_y"/>
                                          </p:val>
                                        </p:tav>
                                      </p:tavLst>
                                    </p:anim>
                                    <p:animEffect filter="wipe(right)" transition="in">
                                      <p:cBhvr additive="repl">
                                        <p:cTn id="197" dur="1000"/>
                                        <p:tgtEl>
                                          <p:spTgt spid="500"/>
                                        </p:tgtEl>
                                      </p:cBhvr>
                                    </p:animEffec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29">
                                  <p:stCondLst>
                                    <p:cond delay="0"/>
                                  </p:stCondLst>
                                  <p:childTnLst>
                                    <p:set>
                                      <p:cBhvr>
                                        <p:cTn id="201" dur="1" fill="hold">
                                          <p:stCondLst>
                                            <p:cond delay="0"/>
                                          </p:stCondLst>
                                        </p:cTn>
                                        <p:tgtEl>
                                          <p:spTgt spid="501">
                                            <p:txEl>
                                              <p:pRg st="0" end="0"/>
                                            </p:txEl>
                                          </p:spTgt>
                                        </p:tgtEl>
                                        <p:attrNameLst>
                                          <p:attrName>style.visibility</p:attrName>
                                        </p:attrNameLst>
                                      </p:cBhvr>
                                      <p:to>
                                        <p:strVal val="visible"/>
                                      </p:to>
                                    </p:set>
                                    <p:anim calcmode="lin" valueType="num">
                                      <p:cBhvr additive="repl">
                                        <p:cTn id="202" dur="1000" fill="hold"/>
                                        <p:tgtEl>
                                          <p:spTgt spid="501">
                                            <p:txEl>
                                              <p:pRg st="0" end="0"/>
                                            </p:txEl>
                                          </p:spTgt>
                                        </p:tgtEl>
                                        <p:attrNameLst>
                                          <p:attrName>ppt_x</p:attrName>
                                        </p:attrNameLst>
                                      </p:cBhvr>
                                      <p:tavLst>
                                        <p:tav tm="0">
                                          <p:val>
                                            <p:strVal val="#ppt_x-.2"/>
                                          </p:val>
                                        </p:tav>
                                        <p:tav tm="100000">
                                          <p:val>
                                            <p:strVal val="#ppt_x"/>
                                          </p:val>
                                        </p:tav>
                                      </p:tavLst>
                                    </p:anim>
                                    <p:anim calcmode="lin" valueType="num">
                                      <p:cBhvr additive="repl">
                                        <p:cTn id="203" dur="1000" fill="hold"/>
                                        <p:tgtEl>
                                          <p:spTgt spid="501">
                                            <p:txEl>
                                              <p:pRg st="0" end="0"/>
                                            </p:txEl>
                                          </p:spTgt>
                                        </p:tgtEl>
                                        <p:attrNameLst>
                                          <p:attrName>ppt_y</p:attrName>
                                        </p:attrNameLst>
                                      </p:cBhvr>
                                      <p:tavLst>
                                        <p:tav tm="0">
                                          <p:val>
                                            <p:strVal val="#ppt_y"/>
                                          </p:val>
                                        </p:tav>
                                        <p:tav tm="100000">
                                          <p:val>
                                            <p:strVal val="#ppt_y"/>
                                          </p:val>
                                        </p:tav>
                                      </p:tavLst>
                                    </p:anim>
                                    <p:animEffect filter="wipe(right)" transition="in">
                                      <p:cBhvr additive="repl">
                                        <p:cTn id="204" dur="1000"/>
                                        <p:tgtEl>
                                          <p:spTgt spid="501">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Use Cases</a:t>
            </a:r>
            <a:endParaRPr b="0" lang="en-US" sz="4400" spc="-1" strike="noStrike">
              <a:solidFill>
                <a:srgbClr val="000000"/>
              </a:solidFill>
              <a:latin typeface="Arial"/>
            </a:endParaRPr>
          </a:p>
        </p:txBody>
      </p:sp>
      <p:sp>
        <p:nvSpPr>
          <p:cNvPr id="508" name=""/>
          <p:cNvSpPr/>
          <p:nvPr/>
        </p:nvSpPr>
        <p:spPr>
          <a:xfrm>
            <a:off x="3048120" y="1125000"/>
            <a:ext cx="4438080" cy="414000"/>
          </a:xfrm>
          <a:prstGeom prst="rect">
            <a:avLst/>
          </a:prstGeom>
          <a:noFill/>
          <a:ln w="0">
            <a:noFill/>
          </a:ln>
        </p:spPr>
        <p:style>
          <a:lnRef idx="0"/>
          <a:fillRef idx="0"/>
          <a:effectRef idx="0"/>
          <a:fontRef idx="minor"/>
        </p:style>
        <p:txBody>
          <a:bodyPr lIns="0" rIns="0" tIns="0" bIns="0" anchor="t">
            <a:normAutofit fontScale="68333"/>
          </a:bodyPr>
          <a:p>
            <a:pPr>
              <a:lnSpc>
                <a:spcPct val="100000"/>
              </a:lnSpc>
            </a:pPr>
            <a:r>
              <a:rPr b="0" lang="en-US" sz="3200" spc="-1" strike="noStrike">
                <a:solidFill>
                  <a:srgbClr val="000000"/>
                </a:solidFill>
                <a:latin typeface="Arial"/>
              </a:rPr>
              <a:t>Scenario 2 – Textbook Questioning</a:t>
            </a:r>
            <a:endParaRPr b="0" lang="en-US" sz="3200" spc="-1" strike="noStrike">
              <a:solidFill>
                <a:srgbClr val="000000"/>
              </a:solidFill>
              <a:latin typeface="Arial"/>
            </a:endParaRPr>
          </a:p>
        </p:txBody>
      </p:sp>
      <p:sp>
        <p:nvSpPr>
          <p:cNvPr id="509" name=""/>
          <p:cNvSpPr/>
          <p:nvPr/>
        </p:nvSpPr>
        <p:spPr>
          <a:xfrm>
            <a:off x="2564640" y="3040200"/>
            <a:ext cx="1483200" cy="266760"/>
          </a:xfrm>
          <a:prstGeom prst="rect">
            <a:avLst/>
          </a:prstGeom>
          <a:noFill/>
          <a:ln w="0">
            <a:noFill/>
          </a:ln>
        </p:spPr>
        <p:style>
          <a:lnRef idx="0"/>
          <a:fillRef idx="0"/>
          <a:effectRef idx="0"/>
          <a:fontRef idx="minor"/>
        </p:style>
        <p:txBody>
          <a:bodyPr lIns="0" rIns="0" tIns="0" bIns="0" anchor="t">
            <a:normAutofit/>
          </a:bodyPr>
          <a:p>
            <a:pPr>
              <a:lnSpc>
                <a:spcPct val="100000"/>
              </a:lnSpc>
            </a:pPr>
            <a:r>
              <a:rPr b="0" lang="en-US" sz="1490" spc="-1" strike="noStrike">
                <a:solidFill>
                  <a:srgbClr val="424242"/>
                </a:solidFill>
                <a:latin typeface="Arial"/>
              </a:rPr>
              <a:t>Ask Question</a:t>
            </a:r>
            <a:endParaRPr b="0" lang="en-US" sz="1490" spc="-1" strike="noStrike">
              <a:solidFill>
                <a:srgbClr val="424242"/>
              </a:solidFill>
              <a:latin typeface="Arial"/>
            </a:endParaRPr>
          </a:p>
        </p:txBody>
      </p:sp>
      <p:sp>
        <p:nvSpPr>
          <p:cNvPr id="510" name=""/>
          <p:cNvSpPr/>
          <p:nvPr/>
        </p:nvSpPr>
        <p:spPr>
          <a:xfrm>
            <a:off x="5531040" y="3436200"/>
            <a:ext cx="1978200" cy="272880"/>
          </a:xfrm>
          <a:prstGeom prst="rect">
            <a:avLst/>
          </a:prstGeom>
          <a:noFill/>
          <a:ln w="0">
            <a:noFill/>
          </a:ln>
        </p:spPr>
        <p:style>
          <a:lnRef idx="0"/>
          <a:fillRef idx="0"/>
          <a:effectRef idx="0"/>
          <a:fontRef idx="minor"/>
        </p:style>
        <p:txBody>
          <a:bodyPr lIns="0" rIns="0" tIns="0" bIns="0" anchor="t">
            <a:normAutofit fontScale="43333"/>
          </a:bodyPr>
          <a:p>
            <a:pPr>
              <a:lnSpc>
                <a:spcPct val="100000"/>
              </a:lnSpc>
            </a:pPr>
            <a:r>
              <a:rPr b="0" lang="en-US" sz="3200" spc="-1" strike="noStrike">
                <a:solidFill>
                  <a:srgbClr val="424242"/>
                </a:solidFill>
                <a:latin typeface="Arial"/>
              </a:rPr>
              <a:t>Local LLM / Server RAG</a:t>
            </a:r>
            <a:endParaRPr b="0" lang="en-US" sz="3200" spc="-1" strike="noStrike">
              <a:solidFill>
                <a:srgbClr val="424242"/>
              </a:solidFill>
              <a:latin typeface="Arial"/>
            </a:endParaRPr>
          </a:p>
        </p:txBody>
      </p:sp>
      <p:pic>
        <p:nvPicPr>
          <p:cNvPr id="511" name="" descr=""/>
          <p:cNvPicPr/>
          <p:nvPr/>
        </p:nvPicPr>
        <p:blipFill>
          <a:blip r:embed="rId1"/>
          <a:stretch/>
        </p:blipFill>
        <p:spPr>
          <a:xfrm rot="12596400">
            <a:off x="4926960" y="3595680"/>
            <a:ext cx="888120" cy="1904040"/>
          </a:xfrm>
          <a:prstGeom prst="rect">
            <a:avLst/>
          </a:prstGeom>
          <a:ln w="0">
            <a:noFill/>
          </a:ln>
        </p:spPr>
      </p:pic>
      <p:pic>
        <p:nvPicPr>
          <p:cNvPr id="512" name="" descr=""/>
          <p:cNvPicPr/>
          <p:nvPr/>
        </p:nvPicPr>
        <p:blipFill>
          <a:blip r:embed="rId2"/>
          <a:stretch/>
        </p:blipFill>
        <p:spPr>
          <a:xfrm rot="19822800">
            <a:off x="3603600" y="3109320"/>
            <a:ext cx="888120" cy="1904040"/>
          </a:xfrm>
          <a:prstGeom prst="rect">
            <a:avLst/>
          </a:prstGeom>
          <a:ln w="0">
            <a:noFill/>
          </a:ln>
        </p:spPr>
      </p:pic>
      <p:pic>
        <p:nvPicPr>
          <p:cNvPr id="513" name="" descr=""/>
          <p:cNvPicPr/>
          <p:nvPr/>
        </p:nvPicPr>
        <p:blipFill>
          <a:blip r:embed="rId3">
            <a:lum contrast="-32000"/>
            <a:alphaModFix amt="85000"/>
          </a:blip>
          <a:stretch/>
        </p:blipFill>
        <p:spPr>
          <a:xfrm>
            <a:off x="6093720" y="1364760"/>
            <a:ext cx="2407320" cy="2407320"/>
          </a:xfrm>
          <a:prstGeom prst="rect">
            <a:avLst/>
          </a:prstGeom>
          <a:ln w="0">
            <a:noFill/>
          </a:ln>
        </p:spPr>
      </p:pic>
      <p:pic>
        <p:nvPicPr>
          <p:cNvPr id="514" name="" descr=""/>
          <p:cNvPicPr/>
          <p:nvPr/>
        </p:nvPicPr>
        <p:blipFill>
          <a:blip r:embed="rId4"/>
          <a:stretch/>
        </p:blipFill>
        <p:spPr>
          <a:xfrm rot="5275200">
            <a:off x="4664520" y="2195280"/>
            <a:ext cx="888120" cy="1904040"/>
          </a:xfrm>
          <a:prstGeom prst="rect">
            <a:avLst/>
          </a:prstGeom>
          <a:ln w="0">
            <a:noFill/>
          </a:ln>
        </p:spPr>
      </p:pic>
      <p:sp>
        <p:nvSpPr>
          <p:cNvPr id="515" name=""/>
          <p:cNvSpPr/>
          <p:nvPr/>
        </p:nvSpPr>
        <p:spPr>
          <a:xfrm>
            <a:off x="3138120" y="5153400"/>
            <a:ext cx="1483200" cy="266760"/>
          </a:xfrm>
          <a:prstGeom prst="rect">
            <a:avLst/>
          </a:prstGeom>
          <a:noFill/>
          <a:ln w="0">
            <a:noFill/>
          </a:ln>
        </p:spPr>
        <p:style>
          <a:lnRef idx="0"/>
          <a:fillRef idx="0"/>
          <a:effectRef idx="0"/>
          <a:fontRef idx="minor"/>
        </p:style>
        <p:txBody>
          <a:bodyPr lIns="0" rIns="0" tIns="0" bIns="0" anchor="t">
            <a:normAutofit fontScale="46666"/>
          </a:bodyPr>
          <a:p>
            <a:pPr>
              <a:lnSpc>
                <a:spcPct val="100000"/>
              </a:lnSpc>
            </a:pPr>
            <a:r>
              <a:rPr b="0" lang="en-US" sz="3200" spc="-1" strike="noStrike">
                <a:solidFill>
                  <a:srgbClr val="424242"/>
                </a:solidFill>
                <a:latin typeface="Arial"/>
              </a:rPr>
              <a:t>Answer</a:t>
            </a:r>
            <a:r>
              <a:rPr b="0" lang="en-US" sz="3200" spc="-1" strike="noStrike">
                <a:solidFill>
                  <a:srgbClr val="999999"/>
                </a:solidFill>
                <a:latin typeface="Arial"/>
              </a:rPr>
              <a:t> </a:t>
            </a:r>
            <a:r>
              <a:rPr b="0" lang="en-US" sz="3200" spc="-1" strike="noStrike">
                <a:solidFill>
                  <a:srgbClr val="424242"/>
                </a:solidFill>
                <a:latin typeface="Arial"/>
              </a:rPr>
              <a:t>received</a:t>
            </a:r>
            <a:endParaRPr b="0" lang="en-US" sz="3200" spc="-1" strike="noStrike">
              <a:solidFill>
                <a:srgbClr val="000000"/>
              </a:solidFill>
              <a:latin typeface="Arial"/>
            </a:endParaRPr>
          </a:p>
        </p:txBody>
      </p:sp>
      <p:sp>
        <p:nvSpPr>
          <p:cNvPr id="516" name=""/>
          <p:cNvSpPr/>
          <p:nvPr/>
        </p:nvSpPr>
        <p:spPr>
          <a:xfrm>
            <a:off x="783000" y="2924640"/>
            <a:ext cx="1803240" cy="1888560"/>
          </a:xfrm>
          <a:custGeom>
            <a:avLst/>
            <a:gdLst/>
            <a:ahLst/>
            <a:rect l="0" t="0" r="r" b="b"/>
            <a:pathLst>
              <a:path w="5009" h="5246">
                <a:moveTo>
                  <a:pt x="0" y="622"/>
                </a:moveTo>
                <a:lnTo>
                  <a:pt x="1012" y="0"/>
                </a:lnTo>
                <a:lnTo>
                  <a:pt x="3996" y="0"/>
                </a:lnTo>
                <a:lnTo>
                  <a:pt x="5009" y="623"/>
                </a:lnTo>
                <a:lnTo>
                  <a:pt x="5009" y="3705"/>
                </a:lnTo>
                <a:lnTo>
                  <a:pt x="2504" y="5246"/>
                </a:lnTo>
                <a:lnTo>
                  <a:pt x="0" y="3706"/>
                </a:lnTo>
                <a:lnTo>
                  <a:pt x="0" y="622"/>
                </a:lnTo>
                <a:close/>
              </a:path>
            </a:pathLst>
          </a:custGeom>
          <a:blipFill rotWithShape="0">
            <a:blip r:embed="rId5"/>
            <a:stretch/>
          </a:blipFill>
          <a:ln w="0">
            <a:noFill/>
          </a:ln>
        </p:spPr>
        <p:txBody>
          <a:bodyPr lIns="90000" rIns="90000" tIns="45000" bIns="45000" anchor="t" anchorCtr="1">
            <a:noAutofit/>
          </a:bodyPr>
          <a:p>
            <a:endParaRPr b="0" lang="en-US" sz="1800" spc="-1" strike="noStrike">
              <a:solidFill>
                <a:srgbClr val="000000"/>
              </a:solidFill>
              <a:latin typeface="Arial"/>
            </a:endParaRPr>
          </a:p>
        </p:txBody>
      </p:sp>
    </p:spTree>
  </p:cSld>
  <p:transition spd="slow">
    <p:fade thruBlk="true"/>
  </p:transition>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29">
                                  <p:stCondLst>
                                    <p:cond delay="0"/>
                                  </p:stCondLst>
                                  <p:childTnLst>
                                    <p:set>
                                      <p:cBhvr>
                                        <p:cTn id="210" dur="1" fill="hold">
                                          <p:stCondLst>
                                            <p:cond delay="0"/>
                                          </p:stCondLst>
                                        </p:cTn>
                                        <p:tgtEl>
                                          <p:spTgt spid="509"/>
                                        </p:tgtEl>
                                        <p:attrNameLst>
                                          <p:attrName>style.visibility</p:attrName>
                                        </p:attrNameLst>
                                      </p:cBhvr>
                                      <p:to>
                                        <p:strVal val="visible"/>
                                      </p:to>
                                    </p:set>
                                    <p:anim calcmode="lin" valueType="num">
                                      <p:cBhvr additive="repl">
                                        <p:cTn id="211" dur="1000" fill="hold"/>
                                        <p:tgtEl>
                                          <p:spTgt spid="509"/>
                                        </p:tgtEl>
                                        <p:attrNameLst>
                                          <p:attrName>ppt_x</p:attrName>
                                        </p:attrNameLst>
                                      </p:cBhvr>
                                      <p:tavLst>
                                        <p:tav tm="0">
                                          <p:val>
                                            <p:strVal val="#ppt_x-.2"/>
                                          </p:val>
                                        </p:tav>
                                        <p:tav tm="100000">
                                          <p:val>
                                            <p:strVal val="#ppt_x"/>
                                          </p:val>
                                        </p:tav>
                                      </p:tavLst>
                                    </p:anim>
                                    <p:anim calcmode="lin" valueType="num">
                                      <p:cBhvr additive="repl">
                                        <p:cTn id="212" dur="1000" fill="hold"/>
                                        <p:tgtEl>
                                          <p:spTgt spid="509"/>
                                        </p:tgtEl>
                                        <p:attrNameLst>
                                          <p:attrName>ppt_y</p:attrName>
                                        </p:attrNameLst>
                                      </p:cBhvr>
                                      <p:tavLst>
                                        <p:tav tm="0">
                                          <p:val>
                                            <p:strVal val="#ppt_y"/>
                                          </p:val>
                                        </p:tav>
                                        <p:tav tm="100000">
                                          <p:val>
                                            <p:strVal val="#ppt_y"/>
                                          </p:val>
                                        </p:tav>
                                      </p:tavLst>
                                    </p:anim>
                                    <p:animEffect filter="wipe(right)" transition="in">
                                      <p:cBhvr additive="repl">
                                        <p:cTn id="213" dur="1000"/>
                                        <p:tgtEl>
                                          <p:spTgt spid="509"/>
                                        </p:tgtEl>
                                      </p:cBhvr>
                                    </p:animEffec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29">
                                  <p:stCondLst>
                                    <p:cond delay="0"/>
                                  </p:stCondLst>
                                  <p:childTnLst>
                                    <p:set>
                                      <p:cBhvr>
                                        <p:cTn id="217" dur="1" fill="hold">
                                          <p:stCondLst>
                                            <p:cond delay="0"/>
                                          </p:stCondLst>
                                        </p:cTn>
                                        <p:tgtEl>
                                          <p:spTgt spid="510"/>
                                        </p:tgtEl>
                                        <p:attrNameLst>
                                          <p:attrName>style.visibility</p:attrName>
                                        </p:attrNameLst>
                                      </p:cBhvr>
                                      <p:to>
                                        <p:strVal val="visible"/>
                                      </p:to>
                                    </p:set>
                                    <p:anim calcmode="lin" valueType="num">
                                      <p:cBhvr additive="repl">
                                        <p:cTn id="218" dur="1000" fill="hold"/>
                                        <p:tgtEl>
                                          <p:spTgt spid="510"/>
                                        </p:tgtEl>
                                        <p:attrNameLst>
                                          <p:attrName>ppt_x</p:attrName>
                                        </p:attrNameLst>
                                      </p:cBhvr>
                                      <p:tavLst>
                                        <p:tav tm="0">
                                          <p:val>
                                            <p:strVal val="#ppt_x-.2"/>
                                          </p:val>
                                        </p:tav>
                                        <p:tav tm="100000">
                                          <p:val>
                                            <p:strVal val="#ppt_x"/>
                                          </p:val>
                                        </p:tav>
                                      </p:tavLst>
                                    </p:anim>
                                    <p:anim calcmode="lin" valueType="num">
                                      <p:cBhvr additive="repl">
                                        <p:cTn id="219" dur="1000" fill="hold"/>
                                        <p:tgtEl>
                                          <p:spTgt spid="510"/>
                                        </p:tgtEl>
                                        <p:attrNameLst>
                                          <p:attrName>ppt_y</p:attrName>
                                        </p:attrNameLst>
                                      </p:cBhvr>
                                      <p:tavLst>
                                        <p:tav tm="0">
                                          <p:val>
                                            <p:strVal val="#ppt_y"/>
                                          </p:val>
                                        </p:tav>
                                        <p:tav tm="100000">
                                          <p:val>
                                            <p:strVal val="#ppt_y"/>
                                          </p:val>
                                        </p:tav>
                                      </p:tavLst>
                                    </p:anim>
                                    <p:animEffect filter="wipe(right)" transition="in">
                                      <p:cBhvr additive="repl">
                                        <p:cTn id="220" dur="1000"/>
                                        <p:tgtEl>
                                          <p:spTgt spid="510"/>
                                        </p:tgtEl>
                                      </p:cBhvr>
                                    </p:animEffect>
                                  </p:childTnLst>
                                </p:cTn>
                              </p:par>
                              <p:par>
                                <p:cTn id="221" nodeType="withEffect" fill="hold" presetClass="entr" presetID="29">
                                  <p:stCondLst>
                                    <p:cond delay="0"/>
                                  </p:stCondLst>
                                  <p:childTnLst>
                                    <p:set>
                                      <p:cBhvr>
                                        <p:cTn id="222" dur="1" fill="hold">
                                          <p:stCondLst>
                                            <p:cond delay="0"/>
                                          </p:stCondLst>
                                        </p:cTn>
                                        <p:tgtEl>
                                          <p:spTgt spid="513"/>
                                        </p:tgtEl>
                                        <p:attrNameLst>
                                          <p:attrName>style.visibility</p:attrName>
                                        </p:attrNameLst>
                                      </p:cBhvr>
                                      <p:to>
                                        <p:strVal val="visible"/>
                                      </p:to>
                                    </p:set>
                                    <p:anim calcmode="lin" valueType="num">
                                      <p:cBhvr additive="repl">
                                        <p:cTn id="223" dur="1000" fill="hold"/>
                                        <p:tgtEl>
                                          <p:spTgt spid="513"/>
                                        </p:tgtEl>
                                        <p:attrNameLst>
                                          <p:attrName>ppt_x</p:attrName>
                                        </p:attrNameLst>
                                      </p:cBhvr>
                                      <p:tavLst>
                                        <p:tav tm="0">
                                          <p:val>
                                            <p:strVal val="#ppt_x-.2"/>
                                          </p:val>
                                        </p:tav>
                                        <p:tav tm="100000">
                                          <p:val>
                                            <p:strVal val="#ppt_x"/>
                                          </p:val>
                                        </p:tav>
                                      </p:tavLst>
                                    </p:anim>
                                    <p:anim calcmode="lin" valueType="num">
                                      <p:cBhvr additive="repl">
                                        <p:cTn id="224" dur="1000" fill="hold"/>
                                        <p:tgtEl>
                                          <p:spTgt spid="513"/>
                                        </p:tgtEl>
                                        <p:attrNameLst>
                                          <p:attrName>ppt_y</p:attrName>
                                        </p:attrNameLst>
                                      </p:cBhvr>
                                      <p:tavLst>
                                        <p:tav tm="0">
                                          <p:val>
                                            <p:strVal val="#ppt_y"/>
                                          </p:val>
                                        </p:tav>
                                        <p:tav tm="100000">
                                          <p:val>
                                            <p:strVal val="#ppt_y"/>
                                          </p:val>
                                        </p:tav>
                                      </p:tavLst>
                                    </p:anim>
                                    <p:animEffect filter="wipe(right)" transition="in">
                                      <p:cBhvr additive="repl">
                                        <p:cTn id="225" dur="1000"/>
                                        <p:tgtEl>
                                          <p:spTgt spid="513"/>
                                        </p:tgtEl>
                                      </p:cBhvr>
                                    </p:animEffec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29">
                                  <p:stCondLst>
                                    <p:cond delay="0"/>
                                  </p:stCondLst>
                                  <p:childTnLst>
                                    <p:set>
                                      <p:cBhvr>
                                        <p:cTn id="229" dur="1" fill="hold">
                                          <p:stCondLst>
                                            <p:cond delay="0"/>
                                          </p:stCondLst>
                                        </p:cTn>
                                        <p:tgtEl>
                                          <p:spTgt spid="515">
                                            <p:txEl>
                                              <p:pRg st="0" end="0"/>
                                            </p:txEl>
                                          </p:spTgt>
                                        </p:tgtEl>
                                        <p:attrNameLst>
                                          <p:attrName>style.visibility</p:attrName>
                                        </p:attrNameLst>
                                      </p:cBhvr>
                                      <p:to>
                                        <p:strVal val="visible"/>
                                      </p:to>
                                    </p:set>
                                    <p:anim calcmode="lin" valueType="num">
                                      <p:cBhvr additive="repl">
                                        <p:cTn id="230" dur="1000" fill="hold"/>
                                        <p:tgtEl>
                                          <p:spTgt spid="515">
                                            <p:txEl>
                                              <p:pRg st="0" end="0"/>
                                            </p:txEl>
                                          </p:spTgt>
                                        </p:tgtEl>
                                        <p:attrNameLst>
                                          <p:attrName>ppt_x</p:attrName>
                                        </p:attrNameLst>
                                      </p:cBhvr>
                                      <p:tavLst>
                                        <p:tav tm="0">
                                          <p:val>
                                            <p:strVal val="#ppt_x-.2"/>
                                          </p:val>
                                        </p:tav>
                                        <p:tav tm="100000">
                                          <p:val>
                                            <p:strVal val="#ppt_x"/>
                                          </p:val>
                                        </p:tav>
                                      </p:tavLst>
                                    </p:anim>
                                    <p:anim calcmode="lin" valueType="num">
                                      <p:cBhvr additive="repl">
                                        <p:cTn id="231" dur="1000" fill="hold"/>
                                        <p:tgtEl>
                                          <p:spTgt spid="515">
                                            <p:txEl>
                                              <p:pRg st="0" end="0"/>
                                            </p:txEl>
                                          </p:spTgt>
                                        </p:tgtEl>
                                        <p:attrNameLst>
                                          <p:attrName>ppt_y</p:attrName>
                                        </p:attrNameLst>
                                      </p:cBhvr>
                                      <p:tavLst>
                                        <p:tav tm="0">
                                          <p:val>
                                            <p:strVal val="#ppt_y"/>
                                          </p:val>
                                        </p:tav>
                                        <p:tav tm="100000">
                                          <p:val>
                                            <p:strVal val="#ppt_y"/>
                                          </p:val>
                                        </p:tav>
                                      </p:tavLst>
                                    </p:anim>
                                    <p:animEffect filter="wipe(right)" transition="in">
                                      <p:cBhvr additive="repl">
                                        <p:cTn id="232" dur="1000"/>
                                        <p:tgtEl>
                                          <p:spTgt spid="515">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755</TotalTime>
  <Application>LibreOffice/7.6.0.3$Windows_X86_64 LibreOffice_project/69edd8b8ebc41d00b4de3915dc82f8f0fc3b6265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2024-10-19T08:58:23Z</dcterms:created>
  <dc:creator/>
  <dc:description/>
  <dc:language>en-US</dc:language>
  <cp:lastModifiedBy/>
  <dcterms:modified xsi:type="dcterms:W3CDTF">2024-10-20T07:46:12Z</dcterms:modified>
  <cp:revision>60</cp:revision>
  <dc:subject/>
  <dc:title>Grey Elegant</dc:title>
</cp:coreProperties>
</file>

<file path=docProps/custom.xml><?xml version="1.0" encoding="utf-8"?>
<Properties xmlns="http://schemas.openxmlformats.org/officeDocument/2006/custom-properties" xmlns:vt="http://schemas.openxmlformats.org/officeDocument/2006/docPropsVTypes"/>
</file>